
<file path=[Content_Types].xml><?xml version="1.0" encoding="utf-8"?>
<Types xmlns="http://schemas.openxmlformats.org/package/2006/content-types">
  <Default Extension="mp3" ContentType="audio/unknown"/>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ink/ink1.xml" ContentType="application/inkml+xml"/>
  <Override PartName="/ppt/ink/ink2.xml" ContentType="application/inkml+xml"/>
  <Override PartName="/ppt/ink/ink3.xml" ContentType="application/inkml+xml"/>
  <Override PartName="/ppt/ink/ink4.xml" ContentType="application/inkml+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charts/chart1.xml" ContentType="application/vnd.openxmlformats-officedocument.drawingml.chart+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6" r:id="rId1"/>
  </p:sldMasterIdLst>
  <p:notesMasterIdLst>
    <p:notesMasterId r:id="rId30"/>
  </p:notesMasterIdLst>
  <p:sldIdLst>
    <p:sldId id="256" r:id="rId2"/>
    <p:sldId id="273" r:id="rId3"/>
    <p:sldId id="276" r:id="rId4"/>
    <p:sldId id="258" r:id="rId5"/>
    <p:sldId id="259" r:id="rId6"/>
    <p:sldId id="260" r:id="rId7"/>
    <p:sldId id="261" r:id="rId8"/>
    <p:sldId id="262" r:id="rId9"/>
    <p:sldId id="263" r:id="rId10"/>
    <p:sldId id="264" r:id="rId11"/>
    <p:sldId id="265" r:id="rId12"/>
    <p:sldId id="266" r:id="rId13"/>
    <p:sldId id="267" r:id="rId14"/>
    <p:sldId id="268" r:id="rId15"/>
    <p:sldId id="275" r:id="rId16"/>
    <p:sldId id="269" r:id="rId17"/>
    <p:sldId id="270" r:id="rId18"/>
    <p:sldId id="271" r:id="rId19"/>
    <p:sldId id="272" r:id="rId20"/>
    <p:sldId id="277" r:id="rId21"/>
    <p:sldId id="285" r:id="rId22"/>
    <p:sldId id="278" r:id="rId23"/>
    <p:sldId id="283" r:id="rId24"/>
    <p:sldId id="284" r:id="rId25"/>
    <p:sldId id="282" r:id="rId26"/>
    <p:sldId id="279" r:id="rId27"/>
    <p:sldId id="281" r:id="rId28"/>
    <p:sldId id="280"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49" autoAdjust="0"/>
    <p:restoredTop sz="94660"/>
  </p:normalViewPr>
  <p:slideViewPr>
    <p:cSldViewPr>
      <p:cViewPr varScale="1">
        <p:scale>
          <a:sx n="73" d="100"/>
          <a:sy n="73" d="100"/>
        </p:scale>
        <p:origin x="-1092" y="-102"/>
      </p:cViewPr>
      <p:guideLst>
        <p:guide orient="horz" pos="2160"/>
        <p:guide pos="2880"/>
      </p:guideLst>
    </p:cSldViewPr>
  </p:slideViewPr>
  <p:notesTextViewPr>
    <p:cViewPr>
      <p:scale>
        <a:sx n="1" d="1"/>
        <a:sy n="1" d="1"/>
      </p:scale>
      <p:origin x="0" y="0"/>
    </p:cViewPr>
  </p:notesTextViewPr>
  <p:sorterViewPr>
    <p:cViewPr>
      <p:scale>
        <a:sx n="100" d="100"/>
        <a:sy n="100" d="100"/>
      </p:scale>
      <p:origin x="0" y="555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solidFill>
                  <a:schemeClr val="accent2">
                    <a:lumMod val="50000"/>
                  </a:schemeClr>
                </a:solidFill>
              </a:defRPr>
            </a:pPr>
            <a:r>
              <a:rPr lang="en-US">
                <a:solidFill>
                  <a:schemeClr val="accent2">
                    <a:lumMod val="50000"/>
                  </a:schemeClr>
                </a:solidFill>
              </a:rPr>
              <a:t>Amount</a:t>
            </a:r>
            <a:r>
              <a:rPr lang="en-US" baseline="0">
                <a:solidFill>
                  <a:schemeClr val="accent2">
                    <a:lumMod val="50000"/>
                  </a:schemeClr>
                </a:solidFill>
              </a:rPr>
              <a:t> of Mold and Yeast in the Soil</a:t>
            </a:r>
            <a:endParaRPr lang="en-US">
              <a:solidFill>
                <a:schemeClr val="accent2">
                  <a:lumMod val="50000"/>
                </a:schemeClr>
              </a:solidFill>
            </a:endParaRPr>
          </a:p>
        </c:rich>
      </c:tx>
      <c:layout/>
      <c:overlay val="0"/>
    </c:title>
    <c:autoTitleDeleted val="0"/>
    <c:plotArea>
      <c:layout/>
      <c:barChart>
        <c:barDir val="col"/>
        <c:grouping val="clustered"/>
        <c:varyColors val="0"/>
        <c:ser>
          <c:idx val="0"/>
          <c:order val="0"/>
          <c:tx>
            <c:strRef>
              <c:f>Sheet1!$B$1</c:f>
              <c:strCache>
                <c:ptCount val="1"/>
                <c:pt idx="0">
                  <c:v>Negative Control</c:v>
                </c:pt>
              </c:strCache>
            </c:strRef>
          </c:tx>
          <c:invertIfNegative val="0"/>
          <c:cat>
            <c:strRef>
              <c:f>Sheet1!$A$2:$A$5</c:f>
              <c:strCache>
                <c:ptCount val="2"/>
                <c:pt idx="0">
                  <c:v>yeast</c:v>
                </c:pt>
                <c:pt idx="1">
                  <c:v>mold</c:v>
                </c:pt>
              </c:strCache>
            </c:strRef>
          </c:cat>
          <c:val>
            <c:numRef>
              <c:f>Sheet1!$B$2:$B$5</c:f>
              <c:numCache>
                <c:formatCode>General</c:formatCode>
                <c:ptCount val="4"/>
                <c:pt idx="0">
                  <c:v>1333</c:v>
                </c:pt>
                <c:pt idx="1">
                  <c:v>1800</c:v>
                </c:pt>
              </c:numCache>
            </c:numRef>
          </c:val>
        </c:ser>
        <c:ser>
          <c:idx val="1"/>
          <c:order val="1"/>
          <c:tx>
            <c:strRef>
              <c:f>Sheet1!$C$1</c:f>
              <c:strCache>
                <c:ptCount val="1"/>
                <c:pt idx="0">
                  <c:v>Tree 1</c:v>
                </c:pt>
              </c:strCache>
            </c:strRef>
          </c:tx>
          <c:invertIfNegative val="0"/>
          <c:cat>
            <c:strRef>
              <c:f>Sheet1!$A$2:$A$5</c:f>
              <c:strCache>
                <c:ptCount val="2"/>
                <c:pt idx="0">
                  <c:v>yeast</c:v>
                </c:pt>
                <c:pt idx="1">
                  <c:v>mold</c:v>
                </c:pt>
              </c:strCache>
            </c:strRef>
          </c:cat>
          <c:val>
            <c:numRef>
              <c:f>Sheet1!$C$2:$C$5</c:f>
              <c:numCache>
                <c:formatCode>General</c:formatCode>
                <c:ptCount val="4"/>
                <c:pt idx="0">
                  <c:v>4333</c:v>
                </c:pt>
                <c:pt idx="1">
                  <c:v>2333</c:v>
                </c:pt>
              </c:numCache>
            </c:numRef>
          </c:val>
        </c:ser>
        <c:ser>
          <c:idx val="2"/>
          <c:order val="2"/>
          <c:tx>
            <c:strRef>
              <c:f>Sheet1!$D$1</c:f>
              <c:strCache>
                <c:ptCount val="1"/>
                <c:pt idx="0">
                  <c:v>tree 2</c:v>
                </c:pt>
              </c:strCache>
            </c:strRef>
          </c:tx>
          <c:invertIfNegative val="0"/>
          <c:cat>
            <c:strRef>
              <c:f>Sheet1!$A$2:$A$5</c:f>
              <c:strCache>
                <c:ptCount val="2"/>
                <c:pt idx="0">
                  <c:v>yeast</c:v>
                </c:pt>
                <c:pt idx="1">
                  <c:v>mold</c:v>
                </c:pt>
              </c:strCache>
            </c:strRef>
          </c:cat>
          <c:val>
            <c:numRef>
              <c:f>Sheet1!$D$2:$D$5</c:f>
              <c:numCache>
                <c:formatCode>General</c:formatCode>
                <c:ptCount val="4"/>
                <c:pt idx="0">
                  <c:v>2333</c:v>
                </c:pt>
                <c:pt idx="1">
                  <c:v>4333</c:v>
                </c:pt>
              </c:numCache>
            </c:numRef>
          </c:val>
        </c:ser>
        <c:ser>
          <c:idx val="3"/>
          <c:order val="3"/>
          <c:tx>
            <c:strRef>
              <c:f>Sheet1!$E$1</c:f>
              <c:strCache>
                <c:ptCount val="1"/>
                <c:pt idx="0">
                  <c:v>tree 3</c:v>
                </c:pt>
              </c:strCache>
            </c:strRef>
          </c:tx>
          <c:invertIfNegative val="0"/>
          <c:cat>
            <c:strRef>
              <c:f>Sheet1!$A$2:$A$5</c:f>
              <c:strCache>
                <c:ptCount val="2"/>
                <c:pt idx="0">
                  <c:v>yeast</c:v>
                </c:pt>
                <c:pt idx="1">
                  <c:v>mold</c:v>
                </c:pt>
              </c:strCache>
            </c:strRef>
          </c:cat>
          <c:val>
            <c:numRef>
              <c:f>Sheet1!$E$2:$E$5</c:f>
              <c:numCache>
                <c:formatCode>General</c:formatCode>
                <c:ptCount val="4"/>
                <c:pt idx="0">
                  <c:v>14333</c:v>
                </c:pt>
                <c:pt idx="1">
                  <c:v>24333</c:v>
                </c:pt>
              </c:numCache>
            </c:numRef>
          </c:val>
        </c:ser>
        <c:ser>
          <c:idx val="4"/>
          <c:order val="4"/>
          <c:tx>
            <c:strRef>
              <c:f>Sheet1!$F$1</c:f>
              <c:strCache>
                <c:ptCount val="1"/>
                <c:pt idx="0">
                  <c:v>tree 4</c:v>
                </c:pt>
              </c:strCache>
            </c:strRef>
          </c:tx>
          <c:invertIfNegative val="0"/>
          <c:cat>
            <c:strRef>
              <c:f>Sheet1!$A$2:$A$5</c:f>
              <c:strCache>
                <c:ptCount val="2"/>
                <c:pt idx="0">
                  <c:v>yeast</c:v>
                </c:pt>
                <c:pt idx="1">
                  <c:v>mold</c:v>
                </c:pt>
              </c:strCache>
            </c:strRef>
          </c:cat>
          <c:val>
            <c:numRef>
              <c:f>Sheet1!$F$2:$F$5</c:f>
              <c:numCache>
                <c:formatCode>General</c:formatCode>
                <c:ptCount val="4"/>
                <c:pt idx="0">
                  <c:v>5867</c:v>
                </c:pt>
                <c:pt idx="1">
                  <c:v>8333</c:v>
                </c:pt>
              </c:numCache>
            </c:numRef>
          </c:val>
        </c:ser>
        <c:dLbls>
          <c:showLegendKey val="0"/>
          <c:showVal val="0"/>
          <c:showCatName val="0"/>
          <c:showSerName val="0"/>
          <c:showPercent val="0"/>
          <c:showBubbleSize val="0"/>
        </c:dLbls>
        <c:gapWidth val="150"/>
        <c:axId val="101524992"/>
        <c:axId val="101526912"/>
      </c:barChart>
      <c:catAx>
        <c:axId val="101524992"/>
        <c:scaling>
          <c:orientation val="minMax"/>
        </c:scaling>
        <c:delete val="0"/>
        <c:axPos val="b"/>
        <c:title>
          <c:tx>
            <c:rich>
              <a:bodyPr/>
              <a:lstStyle/>
              <a:p>
                <a:pPr>
                  <a:defRPr>
                    <a:solidFill>
                      <a:schemeClr val="accent2">
                        <a:lumMod val="50000"/>
                      </a:schemeClr>
                    </a:solidFill>
                  </a:defRPr>
                </a:pPr>
                <a:r>
                  <a:rPr lang="en-US">
                    <a:solidFill>
                      <a:schemeClr val="accent2">
                        <a:lumMod val="50000"/>
                      </a:schemeClr>
                    </a:solidFill>
                  </a:rPr>
                  <a:t>Type</a:t>
                </a:r>
                <a:r>
                  <a:rPr lang="en-US" baseline="0">
                    <a:solidFill>
                      <a:schemeClr val="accent2">
                        <a:lumMod val="50000"/>
                      </a:schemeClr>
                    </a:solidFill>
                  </a:rPr>
                  <a:t> of Fungi</a:t>
                </a:r>
                <a:endParaRPr lang="en-US">
                  <a:solidFill>
                    <a:schemeClr val="accent2">
                      <a:lumMod val="50000"/>
                    </a:schemeClr>
                  </a:solidFill>
                </a:endParaRPr>
              </a:p>
            </c:rich>
          </c:tx>
          <c:layout/>
          <c:overlay val="0"/>
        </c:title>
        <c:majorTickMark val="none"/>
        <c:minorTickMark val="none"/>
        <c:tickLblPos val="nextTo"/>
        <c:spPr>
          <a:noFill/>
          <a:ln w="12700" cap="rnd" cmpd="sng" algn="ctr">
            <a:solidFill>
              <a:schemeClr val="dk1"/>
            </a:solidFill>
            <a:prstDash val="solid"/>
          </a:ln>
          <a:effectLst/>
        </c:spPr>
        <c:txPr>
          <a:bodyPr/>
          <a:lstStyle/>
          <a:p>
            <a:pPr>
              <a:defRPr>
                <a:solidFill>
                  <a:schemeClr val="accent2">
                    <a:lumMod val="50000"/>
                  </a:schemeClr>
                </a:solidFill>
                <a:latin typeface="+mn-lt"/>
                <a:ea typeface="+mn-ea"/>
                <a:cs typeface="+mn-cs"/>
              </a:defRPr>
            </a:pPr>
            <a:endParaRPr lang="en-US"/>
          </a:p>
        </c:txPr>
        <c:crossAx val="101526912"/>
        <c:crosses val="autoZero"/>
        <c:auto val="1"/>
        <c:lblAlgn val="ctr"/>
        <c:lblOffset val="100"/>
        <c:noMultiLvlLbl val="0"/>
      </c:catAx>
      <c:valAx>
        <c:axId val="101526912"/>
        <c:scaling>
          <c:orientation val="minMax"/>
        </c:scaling>
        <c:delete val="0"/>
        <c:axPos val="l"/>
        <c:majorGridlines>
          <c:spPr>
            <a:ln w="12700" cap="rnd" cmpd="sng" algn="ctr">
              <a:solidFill>
                <a:schemeClr val="accent3"/>
              </a:solidFill>
              <a:prstDash val="solid"/>
            </a:ln>
            <a:effectLst/>
          </c:spPr>
        </c:majorGridlines>
        <c:title>
          <c:tx>
            <c:rich>
              <a:bodyPr/>
              <a:lstStyle/>
              <a:p>
                <a:pPr>
                  <a:defRPr>
                    <a:solidFill>
                      <a:schemeClr val="accent2">
                        <a:lumMod val="50000"/>
                      </a:schemeClr>
                    </a:solidFill>
                  </a:defRPr>
                </a:pPr>
                <a:r>
                  <a:rPr lang="en-US" baseline="0">
                    <a:solidFill>
                      <a:schemeClr val="accent2">
                        <a:lumMod val="50000"/>
                      </a:schemeClr>
                    </a:solidFill>
                  </a:rPr>
                  <a:t> average # of fungi in 1 cc of soil </a:t>
                </a:r>
                <a:endParaRPr lang="en-US">
                  <a:solidFill>
                    <a:schemeClr val="accent2">
                      <a:lumMod val="50000"/>
                    </a:schemeClr>
                  </a:solidFill>
                </a:endParaRPr>
              </a:p>
            </c:rich>
          </c:tx>
          <c:layout/>
          <c:overlay val="0"/>
        </c:title>
        <c:numFmt formatCode="General" sourceLinked="1"/>
        <c:majorTickMark val="out"/>
        <c:minorTickMark val="none"/>
        <c:tickLblPos val="nextTo"/>
        <c:spPr>
          <a:noFill/>
          <a:ln w="12700" cap="rnd" cmpd="sng" algn="ctr">
            <a:solidFill>
              <a:schemeClr val="dk1"/>
            </a:solidFill>
            <a:prstDash val="solid"/>
          </a:ln>
          <a:effectLst/>
        </c:spPr>
        <c:txPr>
          <a:bodyPr/>
          <a:lstStyle/>
          <a:p>
            <a:pPr>
              <a:defRPr>
                <a:solidFill>
                  <a:schemeClr val="accent2">
                    <a:lumMod val="50000"/>
                  </a:schemeClr>
                </a:solidFill>
                <a:latin typeface="+mn-lt"/>
                <a:ea typeface="+mn-ea"/>
                <a:cs typeface="+mn-cs"/>
              </a:defRPr>
            </a:pPr>
            <a:endParaRPr lang="en-US"/>
          </a:p>
        </c:txPr>
        <c:crossAx val="101524992"/>
        <c:crosses val="autoZero"/>
        <c:crossBetween val="between"/>
      </c:valAx>
    </c:plotArea>
    <c:legend>
      <c:legendPos val="r"/>
      <c:layout/>
      <c:overlay val="0"/>
      <c:txPr>
        <a:bodyPr/>
        <a:lstStyle/>
        <a:p>
          <a:pPr>
            <a:defRPr>
              <a:solidFill>
                <a:schemeClr val="accent2">
                  <a:lumMod val="50000"/>
                </a:schemeClr>
              </a:solidFill>
            </a:defRPr>
          </a:pPr>
          <a:endParaRPr lang="en-US"/>
        </a:p>
      </c:txPr>
    </c:legend>
    <c:plotVisOnly val="1"/>
    <c:dispBlanksAs val="gap"/>
    <c:showDLblsOverMax val="0"/>
  </c:chart>
  <c:externalData r:id="rId1">
    <c:autoUpdate val="0"/>
  </c:externalData>
</c:chartSpace>
</file>

<file path=ppt/ink/ink1.xml><?xml version="1.0" encoding="utf-8"?>
<inkml:ink xmlns:inkml="http://www.w3.org/2003/InkML">
  <inkml:definitions>
    <inkml:context xml:id="ctx0">
      <inkml:inkSource xml:id="inkSrc0">
        <inkml:traceFormat>
          <inkml:channel name="X" type="integer" max="26112" units="in"/>
          <inkml:channel name="Y" type="integer" max="16320" units="in"/>
          <inkml:channel name="F" type="integer" max="255" units="dev"/>
        </inkml:traceFormat>
        <inkml:channelProperties>
          <inkml:channelProperty channel="X" name="resolution" value="2540.07764" units="1/in"/>
          <inkml:channelProperty channel="Y" name="resolution" value="2540.07764" units="1/in"/>
          <inkml:channelProperty channel="F" name="resolution" value="1.58169E-7" units="1/dev"/>
        </inkml:channelProperties>
      </inkml:inkSource>
      <inkml:timestamp xml:id="ts0" timeString="2012-05-29T17:59:16.958"/>
    </inkml:context>
    <inkml:brush xml:id="br0">
      <inkml:brushProperty name="width" value="0.06667" units="cm"/>
      <inkml:brushProperty name="height" value="0.06667" units="cm"/>
      <inkml:brushProperty name="color" value="#1D2607"/>
      <inkml:brushProperty name="fitToCurve" value="1"/>
    </inkml:brush>
  </inkml:definitions>
  <inkml:traceGroup>
    <inkml:annotationXML>
      <emma:emma xmlns:emma="http://www.w3.org/2003/04/emma" version="1.0">
        <emma:interpretation id="{EBE50839-0744-47BF-95CD-066B2E2E6A28}" emma:medium="tactile" emma:mode="ink">
          <msink:context xmlns:msink="http://schemas.microsoft.com/ink/2010/main" type="writingRegion" rotatedBoundingBox="15235,13181 18276,10987 20291,13779 17249,15974"/>
        </emma:interpretation>
      </emma:emma>
    </inkml:annotationXML>
    <inkml:traceGroup>
      <inkml:annotationXML>
        <emma:emma xmlns:emma="http://www.w3.org/2003/04/emma" version="1.0">
          <emma:interpretation id="{5DB340BB-CB69-4462-9D8A-2936E8A27DCC}" emma:medium="tactile" emma:mode="ink">
            <msink:context xmlns:msink="http://schemas.microsoft.com/ink/2010/main" type="paragraph" rotatedBoundingBox="15404,13029 15744,13029 15744,13332 15404,13332" alignmentLevel="1"/>
          </emma:interpretation>
        </emma:emma>
      </inkml:annotationXML>
      <inkml:traceGroup>
        <inkml:annotationXML>
          <emma:emma xmlns:emma="http://www.w3.org/2003/04/emma" version="1.0">
            <emma:interpretation id="{943553A2-7726-40E6-B424-C8602A78DD1A}" emma:medium="tactile" emma:mode="ink">
              <msink:context xmlns:msink="http://schemas.microsoft.com/ink/2010/main" type="inkBullet" rotatedBoundingBox="15476,12963 15804,13212 15713,13332 15385,13084"/>
            </emma:interpretation>
            <emma:one-of disjunction-type="recognition" id="oneOf0">
              <emma:interpretation id="interp0" emma:lang="en-US" emma:confidence="1">
                <emma:literal>9</emma:literal>
              </emma:interpretation>
              <emma:interpretation id="interp1" emma:lang="en-US" emma:confidence="0">
                <emma:literal>•</emma:literal>
              </emma:interpretation>
              <emma:interpretation id="interp2" emma:lang="en-US" emma:confidence="0">
                <emma:literal>@</emma:literal>
              </emma:interpretation>
              <emma:interpretation id="interp3" emma:lang="en-US" emma:confidence="0">
                <emma:literal>y</emma:literal>
              </emma:interpretation>
              <emma:interpretation id="interp4" emma:lang="en-US" emma:confidence="0">
                <emma:literal>8</emma:literal>
              </emma:interpretation>
            </emma:one-of>
          </emma:emma>
        </inkml:annotationXML>
        <inkml:trace contextRef="#ctx0" brushRef="#br0">160-1636 14,'0'0'16,"14"-16"1,-14 16 1,11-27-1,-10 9 0,5-1-1,-6-3-2,-4-3-3,-1 4-2,-6-2-2,-3 7-2,-4-2 0,-1 7 0,-6 3-3,2 2 1,0 3-2,1 3 1,4 0-1,18 0-1,-25 14 1,25-14-1,0 28 0,8-8 0,4 1 0,2 1 0,2-3 1,0-3 0,-16-16 2,27 13 0,-27-13-1,14-22 1,-14 1 0,-3-2 0,-6-6-1,-4 1 0,-1 1-2,-2 2 0,-4 6 1,-1 5-1,-4 3 0,2 7 0,0 6 0,3 2 0,3 1-1,1 2 1,16-7 0,-20 13 0,20-13-1,0 0-1,0 0-4,0 0-11,0 17-12,0-17 1,7 18 0,-7-18-2</inkml:trace>
      </inkml:traceGroup>
    </inkml:traceGroup>
    <inkml:traceGroup>
      <inkml:annotationXML>
        <emma:emma xmlns:emma="http://www.w3.org/2003/04/emma" version="1.0">
          <emma:interpretation id="{88753013-25D4-4426-9099-9D00EC7E6170}" emma:medium="tactile" emma:mode="ink">
            <msink:context xmlns:msink="http://schemas.microsoft.com/ink/2010/main" type="paragraph" rotatedBoundingBox="15958,14053 16079,13372 16408,13431 16287,14112" alignmentLevel="1"/>
          </emma:interpretation>
        </emma:emma>
      </inkml:annotationXML>
      <inkml:traceGroup>
        <inkml:annotationXML>
          <emma:emma xmlns:emma="http://www.w3.org/2003/04/emma" version="1.0">
            <emma:interpretation id="{AD2ED9FB-4CED-4FFA-AF3C-2C82C9717ED6}" emma:medium="tactile" emma:mode="ink">
              <msink:context xmlns:msink="http://schemas.microsoft.com/ink/2010/main" type="line" rotatedBoundingBox="15958,14053 16079,13372 16408,13431 16287,14112"/>
            </emma:interpretation>
          </emma:emma>
        </inkml:annotationXML>
        <inkml:traceGroup>
          <inkml:annotationXML>
            <emma:emma xmlns:emma="http://www.w3.org/2003/04/emma" version="1.0">
              <emma:interpretation id="{0FE7C5C7-B25B-4E85-92A2-08F8B83C5A30}" emma:medium="tactile" emma:mode="ink">
                <msink:context xmlns:msink="http://schemas.microsoft.com/ink/2010/main" type="inkWord" rotatedBoundingBox="15958,14053 16079,13372 16408,13431 16287,14112"/>
              </emma:interpretation>
              <emma:one-of disjunction-type="recognition" id="oneOf1">
                <emma:interpretation id="interp5" emma:lang="en-US" emma:confidence="0">
                  <emma:literal>G</emma:literal>
                </emma:interpretation>
                <emma:interpretation id="interp6" emma:lang="en-US" emma:confidence="0">
                  <emma:literal>f</emma:literal>
                </emma:interpretation>
                <emma:interpretation id="interp7" emma:lang="en-US" emma:confidence="0">
                  <emma:literal>q</emma:literal>
                </emma:interpretation>
                <emma:interpretation id="interp8" emma:lang="en-US" emma:confidence="0">
                  <emma:literal>k</emma:literal>
                </emma:interpretation>
                <emma:interpretation id="interp9" emma:lang="en-US" emma:confidence="0">
                  <emma:literal>%</emma:literal>
                </emma:interpretation>
              </emma:one-of>
            </emma:emma>
          </inkml:annotationXML>
          <inkml:trace contextRef="#ctx0" brushRef="#br0" timeOffset="-8111.896">788-1510 52,'0'0'19,"-34"-23"2,34 23-2,-25-4-11,25 4-2,-18 11-1,18-11-2,-5 25-1,5-7 0,2 3-1,1 0-1,1 2 1,1-5-1,2 2 1,-7-20-1,20 21 1,-20-21 1,21-3-1,-21 3 1,21-22 0,-12 6 1,-9 16-1,15-32 0,-15 32 0,5-28-1,-5 28 0,-7-23 0,7 23 0,-22-18 0,6 11 0,-5 0-1,-2 1 1,0 4 0,0 2-1,1 4 0,5 3 0,17-7 0,-18 32 0,20-14 0,8 3 0,4-1 0,6-1 0,1-4 0,3-6 0,-1-6 1,-2-6-1,-5-8 1,-4-5-1,-6-5 1,-6-4-1,-7-2 2,-4 2-2,-7 2 0,-5 3 0,-4 4 0,-5 9 0,0 7-2,-1 6 1,4 8-1,2 5-1,10 6-2,4 2-3,13 3-9,13 6-6,3-2 0,12 6-1,-1-8 2</inkml:trace>
          <inkml:trace contextRef="#ctx0" brushRef="#br0" timeOffset="-7363.1056">754-960 35,'-21'-9'19,"-4"-6"1,7 10 0,-2 2-4,20 3-2,-23-8-2,23 8-4,-16-5-2,16 5-1,0 0-2,-18 21-2,15-5 0,1 2 0,4 0-2,1 2 1,6-3-1,-9-17 2,29 24-1,-13-21 1,0-3-1,0-3 1,-16 3 0,25-20 0,-16 4 1,-4-4-1,-3-1 2,-4 0-1,-2-2-1,-5 3 0,-1 0 1,-8 4-2,-3 8 1,-4 4 0,-2 4-1,2 5 0,-2 2 0,4 6 0,6-1-1,17-12 1,-22 27-1,22-27 1,4 23-1,-4-23 1,21 13 0,-3-19 0,0 1 1,1-9 0,-3-2 0,0-7 0,-5-2 0,-6-4 0,-5 4 0,-7 4 0,-5 3-1,-4 6 0,-7 5 0,-2 8-1,-4 5 1,4 4-1,-1 5 1,6 2-1,6-1 0,8 4-2,6-2-1,13 5-7,8 2-6,4 0-8,14 5-1,-1-2 0,6 8 1</inkml:trace>
        </inkml:traceGroup>
      </inkml:traceGroup>
    </inkml:traceGroup>
    <inkml:traceGroup>
      <inkml:annotationXML>
        <emma:emma xmlns:emma="http://www.w3.org/2003/04/emma" version="1.0">
          <emma:interpretation id="{0A58FDB9-5FBA-430B-B9E7-0F176C5A2992}" emma:medium="tactile" emma:mode="ink">
            <msink:context xmlns:msink="http://schemas.microsoft.com/ink/2010/main" type="paragraph" rotatedBoundingBox="16397,14793 19439,12598 19742,13019 16701,15213" alignmentLevel="1"/>
          </emma:interpretation>
        </emma:emma>
      </inkml:annotationXML>
      <inkml:traceGroup>
        <inkml:annotationXML>
          <emma:emma xmlns:emma="http://www.w3.org/2003/04/emma" version="1.0">
            <emma:interpretation id="{AD007579-94B1-41D6-A427-B5CAEB38B83F}" emma:medium="tactile" emma:mode="ink">
              <msink:context xmlns:msink="http://schemas.microsoft.com/ink/2010/main" type="inkBullet" rotatedBoundingBox="16521,14964 16792,14769 16972,15018 16701,15213"/>
            </emma:interpretation>
            <emma:one-of disjunction-type="recognition" id="oneOf2">
              <emma:interpretation id="interp10" emma:lang="en-US" emma:confidence="0">
                <emma:literal>•</emma:literal>
              </emma:interpretation>
              <emma:interpretation id="interp11" emma:lang="en-US" emma:confidence="0">
                <emma:literal>@</emma:literal>
              </emma:interpretation>
              <emma:interpretation id="interp12" emma:lang="en-US" emma:confidence="0">
                <emma:literal>*</emma:literal>
              </emma:interpretation>
              <emma:interpretation id="interp13" emma:lang="en-US" emma:confidence="0">
                <emma:literal>e</emma:literal>
              </emma:interpretation>
              <emma:interpretation id="interp14" emma:lang="en-US" emma:confidence="0">
                <emma:literal>°</emma:literal>
              </emma:interpretation>
            </emma:one-of>
          </emma:emma>
        </inkml:annotationXML>
        <inkml:trace contextRef="#ctx0" brushRef="#br0" timeOffset="-6614.3152">1222 173 32,'-16'-9'19,"16"9"3,-20-13-2,20 13-4,-23-9-4,23 9-2,-25 0-3,25 0-2,-18 16-1,18-16-2,-5 29-1,5-29 0,12 28-1,-12-28 1,24 16-1,-24-16 1,26-5 0,-26 5-1,20-25 2,-17 4-1,-3-2 1,-3-4 0,-4-3-1,-4-2 1,-1 1 1,-4 3 0,-2 3-1,0 4-1,0 5 1,0 7-2,18 9 1,-25-2-2,25 2 1,-8 21-1,11-5-1,6 0 1,-9-16 0,34 27 1,-13-18-2,6-5 2,0-6-2,1-11-3,-3-3-14,-2-7-5,0-2 0,-7-10-2,2 4 1</inkml:trace>
      </inkml:traceGroup>
      <inkml:traceGroup>
        <inkml:annotationXML>
          <emma:emma xmlns:emma="http://www.w3.org/2003/04/emma" version="1.0">
            <emma:interpretation id="{A29A610F-6EF2-434F-A8FF-DA0F50745FE9}" emma:medium="tactile" emma:mode="ink">
              <msink:context xmlns:msink="http://schemas.microsoft.com/ink/2010/main" type="line" rotatedBoundingBox="17188,14222 19439,12598 19713,12979 17463,14603"/>
            </emma:interpretation>
          </emma:emma>
        </inkml:annotationXML>
        <inkml:traceGroup>
          <inkml:annotationXML>
            <emma:emma xmlns:emma="http://www.w3.org/2003/04/emma" version="1.0">
              <emma:interpretation id="{E8A0F327-7765-479E-B568-4F8D62D82505}" emma:medium="tactile" emma:mode="ink">
                <msink:context xmlns:msink="http://schemas.microsoft.com/ink/2010/main" type="inkWord" rotatedBoundingBox="17188,14222 19439,12598 19713,12979 17463,14603"/>
              </emma:interpretation>
              <emma:one-of disjunction-type="recognition" id="oneOf3">
                <emma:interpretation id="interp15" emma:lang="en-US" emma:confidence="0">
                  <emma:literal>good</emma:literal>
                </emma:interpretation>
                <emma:interpretation id="interp16" emma:lang="en-US" emma:confidence="0">
                  <emma:literal>sub...</emma:literal>
                </emma:interpretation>
                <emma:interpretation id="interp17" emma:lang="en-US" emma:confidence="0">
                  <emma:literal>Good</emma:literal>
                </emma:interpretation>
                <emma:interpretation id="interp18" emma:lang="en-US" emma:confidence="0">
                  <emma:literal>dib...</emma:literal>
                </emma:interpretation>
                <emma:interpretation id="interp19" emma:lang="en-US" emma:confidence="0">
                  <emma:literal>sib...</emma:literal>
                </emma:interpretation>
              </emma:one-of>
            </emma:emma>
          </inkml:annotationXML>
          <inkml:trace contextRef="#ctx0" brushRef="#br0" timeOffset="-1669.1786">3072-1526 7,'0'-18'12,"0"18"1,0 0 0,0 0 0,8-25 0,-8 25-1,0-19 1,0 19-2,-8-22-2,8 22-1,-13-16-2,13 16-1,0 0 0,-18 22-1,17-5-1,1 7 0,3 2-1,1 1 0,3-2 1,0-6-1,-7-19 1,16 13 0,-16-13-1,18-29 1,-9 3-1,-4-12 0,2-1-1,-3-3 0,-3 4 0,-2 4-1,-1 8 1,-4 8-1,6 18 0,0 0 0,-19 3 0,14 17 0,-1 1 0,4 1 0,2 3 0,2-2 0,4-4 0,-6-19 0,14 25 0,-14-25 0,19 6 0,-19-6 0,22-9 0,-22 9 0,21-20 1,-21 20-1,14-30 0,-8 9 0,-5-3 0,3-2 0,-4 1 0,0 0 0,-2 5 0,2 20 0,-3-19 0,3 19 0,0 0 0,-11 32 0,9-11-1,2 4-1,0-2-4,5 0-13,4-1-6,-9-22 0,27 30-2,-11-27 2</inkml:trace>
          <inkml:trace contextRef="#ctx0" brushRef="#br0" timeOffset="-5912.3242">1953-669 23,'0'0'19,"0"0"1,0 0 1,-20-5-2,2-6-3,-1-1-4,-6 1-3,-5-3-1,-1 3-2,-1 1-1,8 6-1,-1 2-2,5 6-1,4 5 0,16-9 0,-12 32-1,17-11 0,6 0 0,5-1 1,5-2-1,4-4 0,5-5 2,-3-6-1,5-10-1,-4-5 1,-5-6 0,-1-5 0,-8-4-1,-7-1 1,-7-2 0,-5 5-1,-10 2 1,-6 7-1,-2 5 0,-4 7 0,-1 8 0,3 7 0,-2 1 0,6 6 0,5 1-1,5 1 1,6-1 0,5-19 0,5 27 0,-5-27 0,25 7 0,-5-12 0,-1-6 1,3-1-1,1-4 1,-4 0 0,-1 2-1,-18 14 1,16-27-1,-16 27 0,-7-18 0,7 18 0,-28-12 0,10 8-1,-5-1 1,5 3 0,2 0-1,16 2 0,-20-2-1,20 2-3,0 0-13,27-5-7,-2 2 0,10 1-2,5-7 1</inkml:trace>
          <inkml:trace contextRef="#ctx0" brushRef="#br0" timeOffset="-5335.1316">2520-1110 23,'0'0'18,"-25"-27"1,15 11 2,-6-3 0,0 3-3,-2 2-1,0 3-4,18 11-2,-27-9-4,27 9-1,0 0-4,-17 13-1,17-13-1,5 21 0,2-5 0,4 2-1,3 3 1,5 0 0,3 1-1,1-4 1,0-6 0,0-5 0,0-10 1,-3-8 0,-6-11 1,-1-4 0,-6-8-1,-2-2 0,-7 1 1,-1 3-1,-8 3 0,-3 6-1,-4 9 0,-2 9 0,-1 5 0,0 9-1,1 3 1,1 4 0,4 4-1,5-1 1,3-1 0,3-2 0,4-16 0,9 21 0,-9-21 0,28 7 0,-8-7-1,3-1-1,2 2-3,-2-2-7,-2 1-13,4 10-1,-25-10-1,31 20-1</inkml:trace>
          <inkml:trace contextRef="#ctx0" brushRef="#br0" timeOffset="-1091.986">3836-1924 31,'0'0'16,"-17"-33"1,17 33 0,-11-30-6,11 30-1,0 0-1,0 0-1,19 4 0,-19-4 0,29 26-2,-13-11 1,2 3-2,-18-18 0,30 19-2,-30-19 0,27 0-1,-27 0 0,21-25 0,-14 4 0,0-4 0,-1 0-1,-3-3 0,-1 3-1,-2 3 0,-4 3 0,4 19 0,0 0-1,0 0 1,0 0 0,0 0 0,-10 28 0,15-6 0,4 1 0,3 0 1,1-2-1,3-1-1,-16-20 2,28 23-1,-28-23 1,23 2-1,-23-2 1,15-20-1,-15 20 1,9-28-1,-4 12 0,-2-2 1,-3 18-3,11-20-1,-11 20-2,0 0-6,0 0-11,16 25-3,-16-25-1,-2 30-2,2-30 3</inkml:trace>
        </inkml:traceGroup>
      </inkml:traceGroup>
    </inkml:traceGroup>
    <inkml:traceGroup>
      <inkml:annotationXML>
        <emma:emma xmlns:emma="http://www.w3.org/2003/04/emma" version="1.0">
          <emma:interpretation id="{ACA40690-67F8-4A5E-8C9F-A48EF93AC858}" emma:medium="tactile" emma:mode="ink">
            <msink:context xmlns:msink="http://schemas.microsoft.com/ink/2010/main" type="paragraph" rotatedBoundingBox="17944,14219 19678,13706 19871,14357 18137,14870" alignmentLevel="2"/>
          </emma:interpretation>
        </emma:emma>
      </inkml:annotationXML>
      <inkml:traceGroup>
        <inkml:annotationXML>
          <emma:emma xmlns:emma="http://www.w3.org/2003/04/emma" version="1.0">
            <emma:interpretation id="{7AED4CA2-A7D3-4A32-AFB5-99E28DEF76F7}" emma:medium="tactile" emma:mode="ink">
              <msink:context xmlns:msink="http://schemas.microsoft.com/ink/2010/main" type="line" rotatedBoundingBox="17944,14219 19678,13706 19871,14357 18137,14870"/>
            </emma:interpretation>
          </emma:emma>
        </inkml:annotationXML>
        <inkml:traceGroup>
          <inkml:annotationXML>
            <emma:emma xmlns:emma="http://www.w3.org/2003/04/emma" version="1.0">
              <emma:interpretation id="{D05F13AE-E430-433D-9A23-4B61B304EAEE}" emma:medium="tactile" emma:mode="ink">
                <msink:context xmlns:msink="http://schemas.microsoft.com/ink/2010/main" type="inkWord" rotatedBoundingBox="17944,14219 19039,13896 19231,14546 18137,14870"/>
              </emma:interpretation>
              <emma:one-of disjunction-type="recognition" id="oneOf4">
                <emma:interpretation id="interp20" emma:lang="en-US" emma:confidence="0">
                  <emma:literal>we.</emma:literal>
                </emma:interpretation>
                <emma:interpretation id="interp21" emma:lang="en-US" emma:confidence="0">
                  <emma:literal>wt.</emma:literal>
                </emma:interpretation>
                <emma:interpretation id="interp22" emma:lang="en-US" emma:confidence="0">
                  <emma:literal>new.</emma:literal>
                </emma:interpretation>
                <emma:interpretation id="interp23" emma:lang="en-US" emma:confidence="0">
                  <emma:literal>ws.</emma:literal>
                </emma:interpretation>
                <emma:interpretation id="interp24" emma:lang="en-US" emma:confidence="0">
                  <emma:literal>war</emma:literal>
                </emma:interpretation>
              </emma:one-of>
            </emma:emma>
          </inkml:annotationXML>
          <inkml:trace contextRef="#ctx0" brushRef="#br0" timeOffset="-3915.5498">3187-896 28,'0'0'18,"16"-8"-2,-16 8-1,0 0 0,11-16-3,-11 16-3,19 2-1,-19-2-2,31 9 0,-15-5 0,1 1-2,-17-5 0,27 7-1,-27-7-1,20 2-1,-20-2 1,0 0-1,0 0 0,0 0-1,5-20 1,-5 20-1,-5-17 1,5 17-1,-11-32 0,4 16 1,2-2 1,5 18 0,-6-27-1,6 27 1,0 0 1,0 0-2,0 0 1,14 20-2,-6-1 1,-1 1-2,2 1 2,-1 0-1,-8-21 0,13 25 1,-13-25-1,0 0 1,0 0-1,0 0 0,2-16 1,-6 0-1,4 16 0,-9-32 0,9 32 0,-9-26 0,9 26 0,-5-18 0,5 18 0,0 0 0,0 0-1,0 0 1,0 0 0,0 0 0,-12 19 0,12-19 0,0 0-1,7 25 1,-7-25 0,16 20 0,-16-20 1,23 18-1,-7-13-1,-16-5-1,32-5-7,-16-8-16,-2-12-1,9-1 1,-7-17-2</inkml:trace>
          <inkml:trace contextRef="#ctx0" brushRef="#br0" timeOffset="-4633.1406">2597-101 49,'0'0'25,"-24"-38"0,17 12 0,0-12-8,4-3-7,4 4-2,-1-2-4,6 5-1,-1 9-2,-5 25 0,0 0-1,22 2 0,-15 19 0,3 4 0,1 2 0,1 1 2,-1-5-2,0-5 1,-11-18 1,16 9-1,-16-9 1,3-25 1,-8-3 0,0-8 0,-4-6 0,2-1 0,-2-2-1,3 10-1,3 3 0,3 10 0,0 22-1,16-7 0,-16 7 0,30 23 0,-10-3 0,-1-4 0,1 2 0,-2-6 0,-18-12 0,24 16 1,-24-16-1,0 0 0,13-16 0,-15-2 0,2-10-1,0-8 0,4-4-3,-3-7-10,5 3-15,8 8 1,0 1-1,8 12-1</inkml:trace>
        </inkml:traceGroup>
        <inkml:traceGroup>
          <inkml:annotationXML>
            <emma:emma xmlns:emma="http://www.w3.org/2003/04/emma" version="1.0">
              <emma:interpretation id="{3F393288-B28B-443D-9521-E0C528BD1FE9}" emma:medium="tactile" emma:mode="ink">
                <msink:context xmlns:msink="http://schemas.microsoft.com/ink/2010/main" type="inkWord" rotatedBoundingBox="19507,14057 19760,13982 19818,14178 19565,14253"/>
              </emma:interpretation>
              <emma:one-of disjunction-type="recognition" id="oneOf5">
                <emma:interpretation id="interp25" emma:lang="en-US" emma:confidence="0">
                  <emma:literal>o.</emma:literal>
                </emma:interpretation>
                <emma:interpretation id="interp26" emma:lang="en-US" emma:confidence="0">
                  <emma:literal>do</emma:literal>
                </emma:interpretation>
                <emma:interpretation id="interp27" emma:lang="en-US" emma:confidence="0">
                  <emma:literal>too</emma:literal>
                </emma:interpretation>
                <emma:interpretation id="interp28" emma:lang="en-US" emma:confidence="0">
                  <emma:literal>co.</emma:literal>
                </emma:interpretation>
                <emma:interpretation id="interp29" emma:lang="en-US" emma:confidence="0">
                  <emma:literal>do.</emma:literal>
                </emma:interpretation>
              </emma:one-of>
            </emma:emma>
          </inkml:annotationXML>
          <inkml:trace contextRef="#ctx0" brushRef="#br0" timeOffset="-2683.1655">4208-893 17,'0'0'17,"0"0"1,-19 4 1,19-4-1,-29-7-2,11 1-2,-1-1-2,-3 2-1,-1-2-2,4 3-1,-3 1-3,6 3-1,0 3 0,16-3-2,-21 23-1,16-5 0,5 5-1,1 4 1,5 1-1,3 1 1,1-6-1,5-5 0,1-9 1,1-8-1,3-8 1,-2-7-1,-2-4 1,0-3-1,-4 0 1,-1 1-1,-11 20 0,12-25 1,-12 25-1,0 0 0,2-16 0,-2 16 1,0 0-1,0 0 0,-21-7 0,21 7 0,-22-2 0,22 2 0,-21 9 0,21-9 0,-14 23-1,14-23 1,2 30 0,-2-30 0,23 27 0,-7-18 0,3-5 0,1-8 1,-1-3-1,-3-4 0,-3-5 1,-8-2-1,-5-1 1,-3 3-1,-6 0 0,9 16 0,-30-25 0,12 20 0,0 3 0,2 4 0,16-2-1,-23 17 1,18-1-1,3 0 1,4 4 0,3-2 0,4 0 0,0-2 0,-9-16 0,21 21 1,-21-21-1,20-4 1,-20 4-1,17-30 0,-8 9-3,-2-8-7,0 3-18,2-1 1,-5-2-1,3 8 1</inkml:trace>
        </inkml:traceGroup>
      </inkml:traceGroup>
    </inkml:traceGroup>
  </inkml:traceGroup>
</inkml:ink>
</file>

<file path=ppt/ink/ink2.xml><?xml version="1.0" encoding="utf-8"?>
<inkml:ink xmlns:inkml="http://www.w3.org/2003/InkML">
  <inkml:definitions>
    <inkml:context xml:id="ctx0">
      <inkml:inkSource xml:id="inkSrc0">
        <inkml:traceFormat>
          <inkml:channel name="X" type="integer" max="26112" units="in"/>
          <inkml:channel name="Y" type="integer" max="16320" units="in"/>
          <inkml:channel name="F" type="integer" max="255" units="dev"/>
        </inkml:traceFormat>
        <inkml:channelProperties>
          <inkml:channelProperty channel="X" name="resolution" value="2540.07764" units="1/in"/>
          <inkml:channelProperty channel="Y" name="resolution" value="2540.07764" units="1/in"/>
          <inkml:channelProperty channel="F" name="resolution" value="1.58169E-7" units="1/dev"/>
        </inkml:channelProperties>
      </inkml:inkSource>
      <inkml:timestamp xml:id="ts0" timeString="2012-05-29T17:59:05.882"/>
    </inkml:context>
    <inkml:brush xml:id="br0">
      <inkml:brushProperty name="width" value="0.06667" units="cm"/>
      <inkml:brushProperty name="height" value="0.06667" units="cm"/>
      <inkml:brushProperty name="color" value="#1D2607"/>
      <inkml:brushProperty name="fitToCurve" value="1"/>
    </inkml:brush>
  </inkml:definitions>
  <inkml:traceGroup>
    <inkml:annotationXML>
      <emma:emma xmlns:emma="http://www.w3.org/2003/04/emma" version="1.0">
        <emma:interpretation id="{63167C1C-C778-40BE-9466-678DCCEA47F9}" emma:medium="tactile" emma:mode="ink">
          <msink:context xmlns:msink="http://schemas.microsoft.com/ink/2010/main" type="writingRegion" rotatedBoundingBox="15601,15178 14604,14025 15250,13467 16247,14620"/>
        </emma:interpretation>
      </emma:emma>
    </inkml:annotationXML>
    <inkml:traceGroup>
      <inkml:annotationXML>
        <emma:emma xmlns:emma="http://www.w3.org/2003/04/emma" version="1.0">
          <emma:interpretation id="{829F6380-8293-4D22-AE87-554830E5344B}" emma:medium="tactile" emma:mode="ink">
            <msink:context xmlns:msink="http://schemas.microsoft.com/ink/2010/main" type="paragraph" rotatedBoundingBox="15601,15178 14604,14025 15250,13467 16247,14620" alignmentLevel="1"/>
          </emma:interpretation>
        </emma:emma>
      </inkml:annotationXML>
      <inkml:traceGroup>
        <inkml:annotationXML>
          <emma:emma xmlns:emma="http://www.w3.org/2003/04/emma" version="1.0">
            <emma:interpretation id="{7C849718-CF24-41B1-9477-5338CEE9576D}" emma:medium="tactile" emma:mode="ink">
              <msink:context xmlns:msink="http://schemas.microsoft.com/ink/2010/main" type="line" rotatedBoundingBox="15578,15173 15404,14585 15571,14535 15746,15123"/>
            </emma:interpretation>
          </emma:emma>
        </inkml:annotationXML>
        <inkml:traceGroup>
          <inkml:annotationXML>
            <emma:emma xmlns:emma="http://www.w3.org/2003/04/emma" version="1.0">
              <emma:interpretation id="{88C20791-31FA-4F65-A6D3-9E64E18C91B4}" emma:medium="tactile" emma:mode="ink">
                <msink:context xmlns:msink="http://schemas.microsoft.com/ink/2010/main" type="inkWord" rotatedBoundingBox="15578,15173 15404,14585 15571,14535 15746,15123"/>
              </emma:interpretation>
              <emma:one-of disjunction-type="recognition" id="oneOf0">
                <emma:interpretation id="interp0" emma:lang="en-US" emma:confidence="0">
                  <emma:literal>of</emma:literal>
                </emma:interpretation>
                <emma:interpretation id="interp1" emma:lang="en-US" emma:confidence="0">
                  <emma:literal>d.</emma:literal>
                </emma:interpretation>
                <emma:interpretation id="interp2" emma:lang="en-US" emma:confidence="0">
                  <emma:literal>do.</emma:literal>
                </emma:interpretation>
                <emma:interpretation id="interp3" emma:lang="en-US" emma:confidence="0">
                  <emma:literal>So.</emma:literal>
                </emma:interpretation>
                <emma:interpretation id="interp4" emma:lang="en-US" emma:confidence="0">
                  <emma:literal>dd.</emma:literal>
                </emma:interpretation>
              </emma:one-of>
            </emma:emma>
          </inkml:annotationXML>
          <inkml:trace contextRef="#ctx0" brushRef="#br0">90 144 27,'-21'-9'19,"21"9"2,-16-32 2,9 14-7,2-1-2,-1 3-3,6 16-3,-10-27-1,10 27-3,0 0 0,0 0-2,-18 4-1,14 14-1,2-1 1,2 10-1,2-4-1,4 6 1,-1-8 0,4-3 0,-9-18-1,21 19 1,-21-19 0,27-7 0,-27 7 0,27-23 0,-27 23 0,21-27 0,-21 27 0,16-25 1,-16 25-1,5-17 1,-5 17-1,0 0 0,-10-18 1,10 18-1,-18-5-1,18 5 1,-20 3 0,20-3-1,-18 14 1,18-14-1,-12 22 1,12-22 0,0 23-1,0-23 1,0 0 0,18 14 0,-18-14 1,21-12-1,-21 12 0,20-29 0,-11 13 0,-4-3 0,0 3 1,-5-2-1,0 18 0,-9-23 0,9 23 1,-16-16-1,16 16 0,-17-4 0,17 4-1,-16 4 1,16-4 0,-6 16-1,6-16 1,6 23-1,-6-23 1,12 26-1,-12-26 1,14 22 0,-14-22-1,0 0 1,16-4 0,-16 4-1,0-23 1,0 23-2,-9-25-4,9 25-4,-21-21-14,21 21 1,-23-7-2,23 7 2</inkml:trace>
          <inkml:trace contextRef="#ctx0" brushRef="#br0" timeOffset="779.99">67-274 26,'-25'-11'18,"25"11"1,-19 2 1,19-2-4,-16 0-4,16 0-2,-18 4-4,18-4-1,-20 10-1,20-10-1,-23 18-1,23-18-1,-19 23 0,19-23 0,-14 24-1,14-24 1,1 19-1,-1-19 0,0 0 0,27 11 0,-11-13 0,-16 2 0,30-7 1,-30 7-1,27-13 1,-27 13-1,18-17 0,-18 17 1,3-25-1,-3 25 1,-9-29-1,0 13 1,9 16-1,-23-30 0,23 30 1,-28-27-1,28 27 0,-25-14 0,25 14-1,-20 0 1,20 0 0,-10 18-1,8-2 1,4 0-1,0 3 1,1-3 0,2 2 0,-5-18 0,15 18 0,-15-18 0,0 0 0,19-23 1,-12 2-1,-1-3 0,-3 0 0,-1-1 1,0 2-1,-2 5 0,0 18 0,-2-22 0,2 22 0,0 0 0,-20 0 0,20 0 0,-17 11 0,17-11 0,-23 9 0,23-9-1,0 0-2,0 0-6,-11 21-13,11-21 0,18 7-1,-18-7 0</inkml:trace>
        </inkml:traceGroup>
      </inkml:traceGroup>
      <inkml:traceGroup>
        <inkml:annotationXML>
          <emma:emma xmlns:emma="http://www.w3.org/2003/04/emma" version="1.0">
            <emma:interpretation id="{4893B786-BC9C-4B6B-A9CC-4970140EA727}" emma:medium="tactile" emma:mode="ink">
              <msink:context xmlns:msink="http://schemas.microsoft.com/ink/2010/main" type="line" rotatedBoundingBox="16008,14667 15090,13605 15250,13467 16168,14529"/>
            </emma:interpretation>
          </emma:emma>
        </inkml:annotationXML>
        <inkml:traceGroup>
          <inkml:annotationXML>
            <emma:emma xmlns:emma="http://www.w3.org/2003/04/emma" version="1.0">
              <emma:interpretation id="{C92E7AE3-C75F-40E0-B578-A979526D3BC3}" emma:medium="tactile" emma:mode="ink">
                <msink:context xmlns:msink="http://schemas.microsoft.com/ink/2010/main" type="inkWord" rotatedBoundingBox="15250,13467 16168,14529 16008,14667 15090,13605"/>
              </emma:interpretation>
              <emma:one-of disjunction-type="recognition" id="oneOf1">
                <emma:interpretation id="interp5" emma:lang="en-US" emma:confidence="0">
                  <emma:literal>doe.</emma:literal>
                </emma:interpretation>
                <emma:interpretation id="interp6" emma:lang="en-US" emma:confidence="0">
                  <emma:literal>cod.</emma:literal>
                </emma:interpretation>
                <emma:interpretation id="interp7" emma:lang="en-US" emma:confidence="0">
                  <emma:literal>doe,</emma:literal>
                </emma:interpretation>
                <emma:interpretation id="interp8" emma:lang="en-US" emma:confidence="0">
                  <emma:literal>cod,</emma:literal>
                </emma:interpretation>
                <emma:interpretation id="interp9" emma:lang="en-US" emma:confidence="0">
                  <emma:literal>coo.</emma:literal>
                </emma:interpretation>
              </emma:one-of>
            </emma:emma>
          </inkml:annotationXML>
          <inkml:trace contextRef="#ctx0" brushRef="#br0" timeOffset="1544.3799">514-473 28,'0'0'17,"-23"-13"1,23 13-2,-29-8-1,29 8-4,-30 3-2,14 2-2,16-5-2,-21 25-2,12-7 0,5 0-2,4 2 0,5-3 0,4 1-1,-9-18 0,25 25 1,-25-25-1,32 16 1,-32-16-1,27 2 1,-27-2-1,18-9 1,-18 9 0,10-21-1,-10 21 1,6-31-1,-6 15 0,-2-3 1,0-1-1,-3 1 0,1-1 1,-3 4-1,7 16 0,-16-20 1,16 20-1,-18 4 0,18-4 0,-14 23 0,11-7-1,3 2 1,3-2 0,-3-16 0,18 23 0,-18-23 0,25 4 0,-25-4 0,25-18 0,-15 0 1,-4-3-1,-6-2 1,-6-4 0,-4 0 0,-6 1 1,-4 1 0,-7 0 0,-3 7 0,-5 0 0,3 4-1,0 1 0,7 5-2,5 4-7,20 4-15,-25 7 0,25-7-2,9 25 1</inkml:trace>
          <inkml:trace contextRef="#ctx0" brushRef="#br0" timeOffset="2152.7724">121-985 43,'-23'-27'22,"23"27"1,-34-11-1,14 15-8,-1 1-3,1 6-3,1 0-3,3-1-2,16-10-2,-23 20 0,23-20-1,-8 18 0,8-18 0,9 24 0,4-8 0,-1 0 0,2 2-1,-14-18 2,27 25-1,-27-25 1,25 4 0,-25-4 0,18-29 0,-15 6 0,-1-5 2,-2-3-2,-2 1 0,-3 2 0,0 5 1,-4 3-2,9 20 1,-25-19-1,5 15 1,-1 4-1,-2 4 0,2-1 0,1 2 0,2 1-1,18-6 1,-19 19 0,19-19-1,10 25 1,-10-25-1,32 29-1,-12-20-1,5-1-1,-2-8-3,0-5-4,0 0-9,-10-11-3,3 3-1,-11-4 1,-5 17 2</inkml:trace>
          <inkml:trace contextRef="#ctx0" brushRef="#br0" timeOffset="13649.825">-297-1403 33,'-4'-16'21,"4"16"2,-16-15 2,16 15-5,-18-14-4,18 14-4,-16-10-3,16 10-4,0 0-1,0 0-1,0 0-2,0 0-1,13 23 0,-13-23 0,23 32 0,-11-13 0,1-1 0,-13-18 1,19 27 0,-19-27-1,0 0 1,0 0 0,0 0 0,0 0 0,2-29 0,-2 29 0,-18-28-1,18 28 0,-21-11 0,21 11 0,-23 20 0,12 1 0,2 4 0,4 0-1,1 0 1,6-6 0,-2-19-16,22 2-8,4-16-2,3-25 0,15-8-2</inkml:trace>
        </inkml:traceGroup>
      </inkml:traceGroup>
    </inkml:traceGroup>
  </inkml:traceGroup>
</inkml:ink>
</file>

<file path=ppt/ink/ink3.xml><?xml version="1.0" encoding="utf-8"?>
<inkml:ink xmlns:inkml="http://www.w3.org/2003/InkML">
  <inkml:definitions>
    <inkml:context xml:id="ctx0">
      <inkml:inkSource xml:id="inkSrc0">
        <inkml:traceFormat>
          <inkml:channel name="X" type="integer" max="26112" units="in"/>
          <inkml:channel name="Y" type="integer" max="16320" units="in"/>
          <inkml:channel name="F" type="integer" max="255" units="dev"/>
        </inkml:traceFormat>
        <inkml:channelProperties>
          <inkml:channelProperty channel="X" name="resolution" value="2540.07764" units="1/in"/>
          <inkml:channelProperty channel="Y" name="resolution" value="2540.07764" units="1/in"/>
          <inkml:channelProperty channel="F" name="resolution" value="1.58169E-7" units="1/dev"/>
        </inkml:channelProperties>
      </inkml:inkSource>
      <inkml:timestamp xml:id="ts0" timeString="2012-05-29T17:59:18.425"/>
    </inkml:context>
    <inkml:brush xml:id="br0">
      <inkml:brushProperty name="width" value="0.06667" units="cm"/>
      <inkml:brushProperty name="height" value="0.06667" units="cm"/>
      <inkml:brushProperty name="color" value="#1D2607"/>
      <inkml:brushProperty name="fitToCurve" value="1"/>
    </inkml:brush>
  </inkml:definitions>
  <inkml:traceGroup>
    <inkml:annotationXML>
      <emma:emma xmlns:emma="http://www.w3.org/2003/04/emma" version="1.0">
        <emma:interpretation id="{7FB586AA-F1F9-4F70-B7E1-94FD262E068A}" emma:medium="tactile" emma:mode="ink">
          <msink:context xmlns:msink="http://schemas.microsoft.com/ink/2010/main" type="writingRegion" rotatedBoundingBox="14720,13079 14611,14302 14184,14264 14293,13041"/>
        </emma:interpretation>
      </emma:emma>
    </inkml:annotationXML>
    <inkml:traceGroup>
      <inkml:annotationXML>
        <emma:emma xmlns:emma="http://www.w3.org/2003/04/emma" version="1.0">
          <emma:interpretation id="{EAF996E5-E876-4AC4-B686-D499797DCAFA}" emma:medium="tactile" emma:mode="ink">
            <msink:context xmlns:msink="http://schemas.microsoft.com/ink/2010/main" type="paragraph" rotatedBoundingBox="14720,13079 14611,14302 14184,14264 14293,13041" alignmentLevel="1"/>
          </emma:interpretation>
        </emma:emma>
      </inkml:annotationXML>
      <inkml:traceGroup>
        <inkml:annotationXML>
          <emma:emma xmlns:emma="http://www.w3.org/2003/04/emma" version="1.0">
            <emma:interpretation id="{F8D73F45-A98B-4F33-A0B7-C6B219DEE999}" emma:medium="tactile" emma:mode="ink">
              <msink:context xmlns:msink="http://schemas.microsoft.com/ink/2010/main" type="line" rotatedBoundingBox="14720,13079 14611,14302 14184,14264 14293,13041"/>
            </emma:interpretation>
          </emma:emma>
        </inkml:annotationXML>
        <inkml:traceGroup>
          <inkml:annotationXML>
            <emma:emma xmlns:emma="http://www.w3.org/2003/04/emma" version="1.0">
              <emma:interpretation id="{4DA66637-19DF-4AC3-95A4-5118DF1E8D1B}" emma:medium="tactile" emma:mode="ink">
                <msink:context xmlns:msink="http://schemas.microsoft.com/ink/2010/main" type="inkWord" rotatedBoundingBox="14673,13606 14656,13794 14366,13768 14383,13580"/>
              </emma:interpretation>
              <emma:one-of disjunction-type="recognition" id="oneOf0">
                <emma:interpretation id="interp0" emma:lang="en-US" emma:confidence="0">
                  <emma:literal>%</emma:literal>
                </emma:interpretation>
                <emma:interpretation id="interp1" emma:lang="en-US" emma:confidence="0">
                  <emma:literal>E</emma:literal>
                </emma:interpretation>
                <emma:interpretation id="interp2" emma:lang="en-US" emma:confidence="0">
                  <emma:literal>€</emma:literal>
                </emma:interpretation>
                <emma:interpretation id="interp3" emma:lang="en-US" emma:confidence="0">
                  <emma:literal>(</emma:literal>
                </emma:interpretation>
                <emma:interpretation id="interp4" emma:lang="en-US" emma:confidence="0">
                  <emma:literal>{</emma:literal>
                </emma:interpretation>
              </emma:one-of>
            </emma:emma>
          </inkml:annotationXML>
          <inkml:trace contextRef="#ctx0" brushRef="#br0">386 682 26,'0'0'18,"-24"5"1,10-21 1,4-1-2,-5-6-3,3-2-2,-1 1-2,-1 1-3,0 7-1,-4 6-1,18 10-1,-32 7 0,32-7-2,-30 30-1,19-9-1,1 3 0,4-1 0,4-2-1,4-1 0,5-4 1,-7-16-1,29 19 0,-10-17 0,1-4 1,1-5-1,-1-4 1,-2-3 0,-6-5-1,-5-3 1,-5 1-1,-4-2 1,-7 1-1,-5 5 0,-4 2 1,-3 5-1,-4 4 0,2 6 0,-2 7 0,2 2 0,2 2 0,21-11 0,-25 21-1,25-21 0,-11 22-4,11-22-11,4 18-9,4-1-1,1 5 1,4 8-2</inkml:trace>
          <inkml:trace contextRef="#ctx0" brushRef="#br0" timeOffset="-655.1916">391 148 54,'-13'-33'24,"5"8"2,-8-2-1,0 8-8,16 19-3,-31-29-2,15 20-5,16 9-3,-28-7-1,28 7-1,-29 11-1,29-11 0,-23 26-1,14-6 0,2-2 0,2 0-1,5-18 1,0 24 0,0-24 0,0 0 0,27 8 0,-27-8 1,32-11-1,-16 4 0,1 0 1,-17 7-1,25-15 1,-25 15 0,0 0-1,0-17 1,0 17-1,-32-7 0,11 3 1,-4 4-1,-3 0-1,-1 4 1,1 1 0,3 2 0,5 2-1,20-9 1,-19 23-1,19-23 1,3 23 0,-3-23 0,23 13 0,-23-13 0,29 3 0,-29-3 1,21-16 0,-21 16-1,13-30 0,-12 12 0,-2-1-1,-5 1 0,1 0-1,5 18-1,-21-18 1,21 18-1,-29 7 0,13 9-1,-3 4-5,1 5-10,2 5-6,-4-2 0,9 4-1,3-10 1</inkml:trace>
          <inkml:trace contextRef="#ctx0" brushRef="#br0" timeOffset="545.993">167 1169 41,'-9'-23'23,"5"4"2,-5-4 0,1 3-5,-1 4-7,9 16-2,-18-18-4,18 18-1,-18 9-4,18-9 0,-11 32-1,10-10-1,2 1 0,5 2 0,-1-4 0,4-3 0,-9-18 1,18 19-1,-18-19 1,0 0 0,18-7 0,-18 7 0,-6-27 0,-3 10 0,-1-5 0,-5-1 0,-1 0-1,-1 2 0,1 1 0,0 4 0,16 16 0,-25-18 0,25 18 0,0 0-1,-16 13 1,16-13 0,0 21 0,0-21 1,1 25-1,-1-25-2,4 25-3,-4-25-13,12 25-8,-12-25-1,18 16 0,-18-16-1</inkml:trace>
        </inkml:traceGroup>
      </inkml:traceGroup>
    </inkml:traceGroup>
  </inkml:traceGroup>
</inkml:ink>
</file>

<file path=ppt/ink/ink4.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05-29T17:59:52.385"/>
    </inkml:context>
    <inkml:brush xml:id="br0">
      <inkml:brushProperty name="width" value="0.06667" units="cm"/>
      <inkml:brushProperty name="height" value="0.06667" units="cm"/>
      <inkml:brushProperty name="color" value="#1D2607"/>
      <inkml:brushProperty name="fitToCurve" value="1"/>
    </inkml:brush>
  </inkml:definitions>
  <inkml:traceGroup>
    <inkml:annotationXML>
      <emma:emma xmlns:emma="http://www.w3.org/2003/04/emma" version="1.0">
        <emma:interpretation id="{DA74C9C4-58BA-4499-AE96-91B611D30CD3}" emma:medium="tactile" emma:mode="ink">
          <msink:context xmlns:msink="http://schemas.microsoft.com/ink/2010/main" type="writingRegion" rotatedBoundingBox="13099,15349 13135,15349 13135,15364 13099,15364"/>
        </emma:interpretation>
      </emma:emma>
    </inkml:annotationXML>
    <inkml:traceGroup>
      <inkml:annotationXML>
        <emma:emma xmlns:emma="http://www.w3.org/2003/04/emma" version="1.0">
          <emma:interpretation id="{12E6F620-3098-48F2-83FB-0E0763A0A801}" emma:medium="tactile" emma:mode="ink">
            <msink:context xmlns:msink="http://schemas.microsoft.com/ink/2010/main" type="paragraph" rotatedBoundingBox="13099,15349 13135,15349 13135,15364 13099,15364" alignmentLevel="1"/>
          </emma:interpretation>
        </emma:emma>
      </inkml:annotationXML>
      <inkml:traceGroup>
        <inkml:annotationXML>
          <emma:emma xmlns:emma="http://www.w3.org/2003/04/emma" version="1.0">
            <emma:interpretation id="{E65DB583-5738-49AC-8D6D-2D79D0C78CD4}" emma:medium="tactile" emma:mode="ink">
              <msink:context xmlns:msink="http://schemas.microsoft.com/ink/2010/main" type="line" rotatedBoundingBox="13099,15349 13135,15349 13135,15364 13099,15364"/>
            </emma:interpretation>
          </emma:emma>
        </inkml:annotationXML>
        <inkml:traceGroup>
          <inkml:annotationXML>
            <emma:emma xmlns:emma="http://www.w3.org/2003/04/emma" version="1.0">
              <emma:interpretation id="{030E0555-034F-4B6D-98BE-AE2FD8533F91}" emma:medium="tactile" emma:mode="ink">
                <msink:context xmlns:msink="http://schemas.microsoft.com/ink/2010/main" type="inkWord" rotatedBoundingBox="13099,15349 13135,15349 13135,15364 13099,15364"/>
              </emma:interpretation>
              <emma:one-of disjunction-type="recognition" id="oneOf0">
                <emma:interpretation id="interp0" emma:lang="en-US" emma:confidence="0">
                  <emma:literal>-</emma:literal>
                </emma:interpretation>
                <emma:interpretation id="interp1" emma:lang="en-US" emma:confidence="0">
                  <emma:literal>_</emma:literal>
                </emma:interpretation>
                <emma:interpretation id="interp2" emma:lang="en-US" emma:confidence="0">
                  <emma:literal>•</emma:literal>
                </emma:interpretation>
                <emma:interpretation id="interp3" emma:lang="en-US" emma:confidence="0">
                  <emma:literal>.</emma:literal>
                </emma:interpretation>
                <emma:interpretation id="interp4" emma:lang="en-US" emma:confidence="0">
                  <emma:literal>y</emma:literal>
                </emma:interpretation>
              </emma:one-of>
            </emma:emma>
          </inkml:annotationXML>
          <inkml:trace contextRef="#ctx0" brushRef="#br0">0 0,'36'0</inkml:trace>
        </inkml:traceGroup>
      </inkml:traceGroup>
    </inkml:traceGroup>
  </inkml:traceGroup>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DB5AA70-F468-4650-9759-DF531D4924FE}" type="datetimeFigureOut">
              <a:rPr lang="en-US" smtClean="0"/>
              <a:t>5/31/2012</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16841A9-2B8F-4304-8D11-C2BCD98E8DD3}" type="slidenum">
              <a:rPr lang="en-US" smtClean="0"/>
              <a:t>‹#›</a:t>
            </a:fld>
            <a:endParaRPr lang="en-US" dirty="0"/>
          </a:p>
        </p:txBody>
      </p:sp>
    </p:spTree>
    <p:extLst>
      <p:ext uri="{BB962C8B-B14F-4D97-AF65-F5344CB8AC3E}">
        <p14:creationId xmlns:p14="http://schemas.microsoft.com/office/powerpoint/2010/main" val="13661412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6841A9-2B8F-4304-8D11-C2BCD98E8DD3}" type="slidenum">
              <a:rPr lang="en-US" smtClean="0"/>
              <a:t>5</a:t>
            </a:fld>
            <a:endParaRPr lang="en-US" dirty="0"/>
          </a:p>
        </p:txBody>
      </p:sp>
    </p:spTree>
    <p:extLst>
      <p:ext uri="{BB962C8B-B14F-4D97-AF65-F5344CB8AC3E}">
        <p14:creationId xmlns:p14="http://schemas.microsoft.com/office/powerpoint/2010/main" val="33053210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9442" y="3307355"/>
            <a:ext cx="7117180" cy="1470025"/>
          </a:xfrm>
        </p:spPr>
        <p:txBody>
          <a:bodyPr anchor="b"/>
          <a:lstStyle>
            <a:lvl1pPr>
              <a:defRPr sz="4000"/>
            </a:lvl1pPr>
          </a:lstStyle>
          <a:p>
            <a:r>
              <a:rPr lang="en-US" smtClean="0"/>
              <a:t>Click to edit Master title style</a:t>
            </a:r>
            <a:endParaRPr lang="en-US"/>
          </a:p>
        </p:txBody>
      </p:sp>
      <p:sp>
        <p:nvSpPr>
          <p:cNvPr id="3" name="Subtitle 2"/>
          <p:cNvSpPr>
            <a:spLocks noGrp="1"/>
          </p:cNvSpPr>
          <p:nvPr>
            <p:ph type="subTitle" idx="1"/>
          </p:nvPr>
        </p:nvSpPr>
        <p:spPr>
          <a:xfrm>
            <a:off x="1009442" y="4777380"/>
            <a:ext cx="7117180" cy="861420"/>
          </a:xfrm>
        </p:spPr>
        <p:txBody>
          <a:bodyPr anchor="t">
            <a:normAutofit/>
          </a:bodyPr>
          <a:lstStyle>
            <a:lvl1pPr marL="0" indent="0" algn="l">
              <a:buNone/>
              <a:defRPr sz="20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1FDDF61-A0C1-4B9A-BAE9-2377AD2803DF}" type="datetimeFigureOut">
              <a:rPr lang="en-US" smtClean="0"/>
              <a:t>5/31/2012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CFBD220-902D-4E9B-B8FA-BFA27814E28D}"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009443" y="1807361"/>
            <a:ext cx="7123080" cy="40514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FDDF61-A0C1-4B9A-BAE9-2377AD2803DF}" type="datetimeFigureOut">
              <a:rPr lang="en-US" smtClean="0"/>
              <a:t>5/31/2012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CFBD220-902D-4E9B-B8FA-BFA27814E28D}"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9561" y="675723"/>
            <a:ext cx="1472962" cy="518532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09442" y="675723"/>
            <a:ext cx="5467557" cy="518532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FDDF61-A0C1-4B9A-BAE9-2377AD2803DF}" type="datetimeFigureOut">
              <a:rPr lang="en-US" smtClean="0"/>
              <a:t>5/31/2012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CFBD220-902D-4E9B-B8FA-BFA27814E28D}"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FDDF61-A0C1-4B9A-BAE9-2377AD2803DF}" type="datetimeFigureOut">
              <a:rPr lang="en-US" smtClean="0"/>
              <a:t>5/31/2012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CFBD220-902D-4E9B-B8FA-BFA27814E28D}"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09443" y="3308581"/>
            <a:ext cx="7117178" cy="1468800"/>
          </a:xfrm>
        </p:spPr>
        <p:txBody>
          <a:bodyPr anchor="b"/>
          <a:lstStyle>
            <a:lvl1pPr algn="r">
              <a:defRPr sz="3200" b="0" cap="none"/>
            </a:lvl1pPr>
          </a:lstStyle>
          <a:p>
            <a:r>
              <a:rPr lang="en-US" smtClean="0"/>
              <a:t>Click to edit Master title style</a:t>
            </a:r>
            <a:endParaRPr lang="en-US"/>
          </a:p>
        </p:txBody>
      </p:sp>
      <p:sp>
        <p:nvSpPr>
          <p:cNvPr id="3" name="Text Placeholder 2"/>
          <p:cNvSpPr>
            <a:spLocks noGrp="1"/>
          </p:cNvSpPr>
          <p:nvPr>
            <p:ph type="body" idx="1"/>
          </p:nvPr>
        </p:nvSpPr>
        <p:spPr>
          <a:xfrm>
            <a:off x="1009443" y="4777381"/>
            <a:ext cx="7117178" cy="860400"/>
          </a:xfrm>
        </p:spPr>
        <p:txBody>
          <a:bodyPr anchor="t">
            <a:normAutofit/>
          </a:bodyPr>
          <a:lstStyle>
            <a:lvl1pPr marL="0" indent="0" algn="r">
              <a:buNone/>
              <a:defRPr sz="1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1FDDF61-A0C1-4B9A-BAE9-2377AD2803DF}" type="datetimeFigureOut">
              <a:rPr lang="en-US" smtClean="0"/>
              <a:t>5/31/2012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CFBD220-902D-4E9B-B8FA-BFA27814E28D}" type="slidenum">
              <a:rPr lang="en-US" smtClean="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09443" y="675724"/>
            <a:ext cx="7123080" cy="92447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009442" y="1809749"/>
            <a:ext cx="3471277" cy="405130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63281" y="1809749"/>
            <a:ext cx="3469242" cy="4051302"/>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1FDDF61-A0C1-4B9A-BAE9-2377AD2803DF}" type="datetimeFigureOut">
              <a:rPr lang="en-US" smtClean="0"/>
              <a:t>5/31/2012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CFBD220-902D-4E9B-B8FA-BFA27814E28D}"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348224" y="1812927"/>
            <a:ext cx="3132495"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09442" y="2389189"/>
            <a:ext cx="3471277"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984078" y="1812927"/>
            <a:ext cx="315047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63280" y="2389189"/>
            <a:ext cx="3471275"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1FDDF61-A0C1-4B9A-BAE9-2377AD2803DF}" type="datetimeFigureOut">
              <a:rPr lang="en-US" smtClean="0"/>
              <a:t>5/31/2012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CFBD220-902D-4E9B-B8FA-BFA27814E28D}"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1FDDF61-A0C1-4B9A-BAE9-2377AD2803DF}" type="datetimeFigureOut">
              <a:rPr lang="en-US" smtClean="0"/>
              <a:t>5/31/2012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CFBD220-902D-4E9B-B8FA-BFA27814E28D}"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FDDF61-A0C1-4B9A-BAE9-2377AD2803DF}" type="datetimeFigureOut">
              <a:rPr lang="en-US" smtClean="0"/>
              <a:t>5/31/2012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CFBD220-902D-4E9B-B8FA-BFA27814E28D}"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9442" y="446087"/>
            <a:ext cx="2660650" cy="1185861"/>
          </a:xfrm>
        </p:spPr>
        <p:txBody>
          <a:bodyPr anchor="b"/>
          <a:lstStyle>
            <a:lvl1pPr algn="l">
              <a:defRPr sz="2400" b="0"/>
            </a:lvl1pPr>
          </a:lstStyle>
          <a:p>
            <a:r>
              <a:rPr lang="en-US" smtClean="0"/>
              <a:t>Click to edit Master title style</a:t>
            </a:r>
            <a:endParaRPr lang="en-US"/>
          </a:p>
        </p:txBody>
      </p:sp>
      <p:sp>
        <p:nvSpPr>
          <p:cNvPr id="3" name="Content Placeholder 2"/>
          <p:cNvSpPr>
            <a:spLocks noGrp="1"/>
          </p:cNvSpPr>
          <p:nvPr>
            <p:ph idx="1"/>
          </p:nvPr>
        </p:nvSpPr>
        <p:spPr>
          <a:xfrm>
            <a:off x="3852654" y="446087"/>
            <a:ext cx="4279869" cy="5414963"/>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09442" y="1631949"/>
            <a:ext cx="2660650" cy="4229099"/>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FDDF61-A0C1-4B9A-BAE9-2377AD2803DF}" type="datetimeFigureOut">
              <a:rPr lang="en-US" smtClean="0"/>
              <a:t>5/31/2012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CFBD220-902D-4E9B-B8FA-BFA27814E28D}"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9442" y="1387058"/>
            <a:ext cx="3481387" cy="1113254"/>
          </a:xfrm>
        </p:spPr>
        <p:txBody>
          <a:bodyPr anchor="b">
            <a:normAutofit/>
          </a:bodyPr>
          <a:lstStyle>
            <a:lvl1pPr algn="l">
              <a:defRPr sz="2400" b="0"/>
            </a:lvl1pPr>
          </a:lstStyle>
          <a:p>
            <a:r>
              <a:rPr lang="en-US" smtClean="0"/>
              <a:t>Click to edit Master title style</a:t>
            </a:r>
            <a:endParaRPr lang="en-US"/>
          </a:p>
        </p:txBody>
      </p:sp>
      <p:sp>
        <p:nvSpPr>
          <p:cNvPr id="4" name="Text Placeholder 3"/>
          <p:cNvSpPr>
            <a:spLocks noGrp="1"/>
          </p:cNvSpPr>
          <p:nvPr>
            <p:ph type="body" sz="half" idx="2"/>
          </p:nvPr>
        </p:nvSpPr>
        <p:spPr>
          <a:xfrm>
            <a:off x="1009442" y="2500312"/>
            <a:ext cx="3481387" cy="2530200"/>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FDDF61-A0C1-4B9A-BAE9-2377AD2803DF}" type="datetimeFigureOut">
              <a:rPr lang="en-US" smtClean="0"/>
              <a:t>5/31/2012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CFBD220-902D-4E9B-B8FA-BFA27814E28D}" type="slidenum">
              <a:rPr lang="en-US" smtClean="0"/>
              <a:t>‹#›</a:t>
            </a:fld>
            <a:endParaRPr lang="en-US" dirty="0"/>
          </a:p>
        </p:txBody>
      </p:sp>
      <p:sp>
        <p:nvSpPr>
          <p:cNvPr id="32" name="Oval 31"/>
          <p:cNvSpPr/>
          <p:nvPr/>
        </p:nvSpPr>
        <p:spPr>
          <a:xfrm>
            <a:off x="5479247" y="1436861"/>
            <a:ext cx="1086653" cy="1086653"/>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3" name="Oval 32"/>
          <p:cNvSpPr/>
          <p:nvPr/>
        </p:nvSpPr>
        <p:spPr>
          <a:xfrm>
            <a:off x="5650541" y="1411791"/>
            <a:ext cx="830365" cy="830365"/>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Oval 28"/>
          <p:cNvSpPr/>
          <p:nvPr/>
        </p:nvSpPr>
        <p:spPr>
          <a:xfrm>
            <a:off x="5256184" y="1894454"/>
            <a:ext cx="602364" cy="602364"/>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 name="Oval 30"/>
          <p:cNvSpPr/>
          <p:nvPr/>
        </p:nvSpPr>
        <p:spPr>
          <a:xfrm>
            <a:off x="5424145" y="1811313"/>
            <a:ext cx="489588" cy="489588"/>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Oval 27"/>
          <p:cNvSpPr/>
          <p:nvPr/>
        </p:nvSpPr>
        <p:spPr>
          <a:xfrm>
            <a:off x="4718762" y="2083426"/>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Oval 29"/>
          <p:cNvSpPr/>
          <p:nvPr/>
        </p:nvSpPr>
        <p:spPr>
          <a:xfrm>
            <a:off x="6132091" y="993075"/>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4" name="Oval 33"/>
          <p:cNvSpPr/>
          <p:nvPr/>
        </p:nvSpPr>
        <p:spPr>
          <a:xfrm>
            <a:off x="5059596" y="1894454"/>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 name="Oval 34"/>
          <p:cNvSpPr/>
          <p:nvPr/>
        </p:nvSpPr>
        <p:spPr>
          <a:xfrm>
            <a:off x="6148801" y="1060593"/>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Picture Placeholder 17"/>
          <p:cNvSpPr>
            <a:spLocks noGrp="1"/>
          </p:cNvSpPr>
          <p:nvPr>
            <p:ph type="pic" sz="quarter" idx="14"/>
          </p:nvPr>
        </p:nvSpPr>
        <p:spPr>
          <a:xfrm>
            <a:off x="4876800" y="1600200"/>
            <a:ext cx="3429000" cy="3429000"/>
          </a:xfrm>
          <a:prstGeom prst="ellipse">
            <a:avLst/>
          </a:prstGeom>
          <a:ln w="76200">
            <a:solidFill>
              <a:schemeClr val="tx2">
                <a:lumMod val="75000"/>
              </a:schemeClr>
            </a:solidFill>
          </a:ln>
        </p:spPr>
        <p:txBody>
          <a:bodyPr/>
          <a:lstStyle/>
          <a:p>
            <a:r>
              <a:rPr lang="en-US" dirty="0" smtClean="0"/>
              <a:t>Click icon to add picture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09442" y="675724"/>
            <a:ext cx="7125113" cy="924475"/>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009443" y="1807361"/>
            <a:ext cx="7125112" cy="4051437"/>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437344" y="5951810"/>
            <a:ext cx="2133600" cy="365125"/>
          </a:xfrm>
          <a:prstGeom prst="rect">
            <a:avLst/>
          </a:prstGeom>
        </p:spPr>
        <p:txBody>
          <a:bodyPr vert="horz" lIns="91440" tIns="45720" rIns="91440" bIns="45720" rtlCol="0" anchor="b"/>
          <a:lstStyle>
            <a:lvl1pPr algn="r">
              <a:defRPr sz="900">
                <a:solidFill>
                  <a:schemeClr val="tx2"/>
                </a:solidFill>
              </a:defRPr>
            </a:lvl1pPr>
          </a:lstStyle>
          <a:p>
            <a:fld id="{41FDDF61-A0C1-4B9A-BAE9-2377AD2803DF}" type="datetimeFigureOut">
              <a:rPr lang="en-US" smtClean="0"/>
              <a:t>5/31/2012</a:t>
            </a:fld>
            <a:endParaRPr lang="en-US" dirty="0"/>
          </a:p>
        </p:txBody>
      </p:sp>
      <p:sp>
        <p:nvSpPr>
          <p:cNvPr id="5" name="Footer Placeholder 4"/>
          <p:cNvSpPr>
            <a:spLocks noGrp="1"/>
          </p:cNvSpPr>
          <p:nvPr>
            <p:ph type="ftr" sz="quarter" idx="3"/>
          </p:nvPr>
        </p:nvSpPr>
        <p:spPr>
          <a:xfrm>
            <a:off x="1180945" y="5951810"/>
            <a:ext cx="5256399" cy="365125"/>
          </a:xfrm>
          <a:prstGeom prst="rect">
            <a:avLst/>
          </a:prstGeom>
        </p:spPr>
        <p:txBody>
          <a:bodyPr vert="horz" lIns="91440" tIns="45720" rIns="91440" bIns="45720" rtlCol="0" anchor="b"/>
          <a:lstStyle>
            <a:lvl1pPr algn="l">
              <a:defRPr sz="900">
                <a:solidFill>
                  <a:schemeClr val="tx2"/>
                </a:solidFill>
              </a:defRPr>
            </a:lvl1pPr>
          </a:lstStyle>
          <a:p>
            <a:endParaRPr lang="en-US" dirty="0"/>
          </a:p>
        </p:txBody>
      </p:sp>
      <p:sp>
        <p:nvSpPr>
          <p:cNvPr id="6" name="Slide Number Placeholder 5"/>
          <p:cNvSpPr>
            <a:spLocks noGrp="1"/>
          </p:cNvSpPr>
          <p:nvPr>
            <p:ph type="sldNum" sz="quarter" idx="4"/>
          </p:nvPr>
        </p:nvSpPr>
        <p:spPr>
          <a:xfrm>
            <a:off x="572658" y="5951810"/>
            <a:ext cx="608287" cy="365125"/>
          </a:xfrm>
          <a:prstGeom prst="rect">
            <a:avLst/>
          </a:prstGeom>
        </p:spPr>
        <p:txBody>
          <a:bodyPr vert="horz" lIns="91440" tIns="45720" rIns="91440" bIns="45720" rtlCol="0" anchor="b"/>
          <a:lstStyle>
            <a:lvl1pPr algn="l">
              <a:defRPr sz="1800">
                <a:solidFill>
                  <a:schemeClr val="tx2"/>
                </a:solidFill>
              </a:defRPr>
            </a:lvl1pPr>
          </a:lstStyle>
          <a:p>
            <a:fld id="{BCFBD220-902D-4E9B-B8FA-BFA27814E28D}" type="slidenum">
              <a:rPr lang="en-US" smtClean="0"/>
              <a:t>‹#›</a:t>
            </a:fld>
            <a:endParaRPr lang="en-US" dirty="0"/>
          </a:p>
        </p:txBody>
      </p:sp>
      <p:grpSp>
        <p:nvGrpSpPr>
          <p:cNvPr id="61" name="Group 60"/>
          <p:cNvGrpSpPr/>
          <p:nvPr/>
        </p:nvGrpSpPr>
        <p:grpSpPr>
          <a:xfrm>
            <a:off x="-33595" y="0"/>
            <a:ext cx="9177595" cy="6857999"/>
            <a:chOff x="-33595" y="0"/>
            <a:chExt cx="9177595" cy="6857999"/>
          </a:xfrm>
        </p:grpSpPr>
        <p:grpSp>
          <p:nvGrpSpPr>
            <p:cNvPr id="62" name="Group 182"/>
            <p:cNvGrpSpPr/>
            <p:nvPr/>
          </p:nvGrpSpPr>
          <p:grpSpPr>
            <a:xfrm>
              <a:off x="-33595" y="437091"/>
              <a:ext cx="9074452" cy="6174255"/>
              <a:chOff x="-33595" y="437091"/>
              <a:chExt cx="9074452" cy="6174255"/>
            </a:xfrm>
          </p:grpSpPr>
          <p:sp>
            <p:nvSpPr>
              <p:cNvPr id="92" name="Freeform 12"/>
              <p:cNvSpPr>
                <a:spLocks noChangeAspect="1"/>
              </p:cNvSpPr>
              <p:nvPr/>
            </p:nvSpPr>
            <p:spPr bwMode="auto">
              <a:xfrm rot="8051039">
                <a:off x="-11813" y="3783436"/>
                <a:ext cx="1054883" cy="1098447"/>
              </a:xfrm>
              <a:custGeom>
                <a:avLst/>
                <a:gdLst/>
                <a:ahLst/>
                <a:cxnLst>
                  <a:cxn ang="0">
                    <a:pos x="1226" y="680"/>
                  </a:cxn>
                  <a:cxn ang="0">
                    <a:pos x="1198" y="622"/>
                  </a:cxn>
                  <a:cxn ang="0">
                    <a:pos x="1248" y="526"/>
                  </a:cxn>
                  <a:cxn ang="0">
                    <a:pos x="1220" y="512"/>
                  </a:cxn>
                  <a:cxn ang="0">
                    <a:pos x="1224" y="420"/>
                  </a:cxn>
                  <a:cxn ang="0">
                    <a:pos x="1210" y="362"/>
                  </a:cxn>
                  <a:cxn ang="0">
                    <a:pos x="1082" y="416"/>
                  </a:cxn>
                  <a:cxn ang="0">
                    <a:pos x="1012" y="402"/>
                  </a:cxn>
                  <a:cxn ang="0">
                    <a:pos x="902" y="532"/>
                  </a:cxn>
                  <a:cxn ang="0">
                    <a:pos x="882" y="516"/>
                  </a:cxn>
                  <a:cxn ang="0">
                    <a:pos x="928" y="360"/>
                  </a:cxn>
                  <a:cxn ang="0">
                    <a:pos x="850" y="310"/>
                  </a:cxn>
                  <a:cxn ang="0">
                    <a:pos x="804" y="306"/>
                  </a:cxn>
                  <a:cxn ang="0">
                    <a:pos x="792" y="212"/>
                  </a:cxn>
                  <a:cxn ang="0">
                    <a:pos x="774" y="194"/>
                  </a:cxn>
                  <a:cxn ang="0">
                    <a:pos x="726" y="180"/>
                  </a:cxn>
                  <a:cxn ang="0">
                    <a:pos x="684" y="42"/>
                  </a:cxn>
                  <a:cxn ang="0">
                    <a:pos x="678" y="0"/>
                  </a:cxn>
                  <a:cxn ang="0">
                    <a:pos x="640" y="164"/>
                  </a:cxn>
                  <a:cxn ang="0">
                    <a:pos x="590" y="198"/>
                  </a:cxn>
                  <a:cxn ang="0">
                    <a:pos x="558" y="186"/>
                  </a:cxn>
                  <a:cxn ang="0">
                    <a:pos x="556" y="300"/>
                  </a:cxn>
                  <a:cxn ang="0">
                    <a:pos x="516" y="312"/>
                  </a:cxn>
                  <a:cxn ang="0">
                    <a:pos x="418" y="282"/>
                  </a:cxn>
                  <a:cxn ang="0">
                    <a:pos x="474" y="516"/>
                  </a:cxn>
                  <a:cxn ang="0">
                    <a:pos x="462" y="538"/>
                  </a:cxn>
                  <a:cxn ang="0">
                    <a:pos x="350" y="414"/>
                  </a:cxn>
                  <a:cxn ang="0">
                    <a:pos x="290" y="416"/>
                  </a:cxn>
                  <a:cxn ang="0">
                    <a:pos x="172" y="380"/>
                  </a:cxn>
                  <a:cxn ang="0">
                    <a:pos x="120" y="380"/>
                  </a:cxn>
                  <a:cxn ang="0">
                    <a:pos x="138" y="506"/>
                  </a:cxn>
                  <a:cxn ang="0">
                    <a:pos x="108" y="526"/>
                  </a:cxn>
                  <a:cxn ang="0">
                    <a:pos x="154" y="606"/>
                  </a:cxn>
                  <a:cxn ang="0">
                    <a:pos x="138" y="674"/>
                  </a:cxn>
                  <a:cxn ang="0">
                    <a:pos x="50" y="704"/>
                  </a:cxn>
                  <a:cxn ang="0">
                    <a:pos x="224" y="804"/>
                  </a:cxn>
                  <a:cxn ang="0">
                    <a:pos x="248" y="868"/>
                  </a:cxn>
                  <a:cxn ang="0">
                    <a:pos x="156" y="930"/>
                  </a:cxn>
                  <a:cxn ang="0">
                    <a:pos x="30" y="966"/>
                  </a:cxn>
                  <a:cxn ang="0">
                    <a:pos x="250" y="1032"/>
                  </a:cxn>
                  <a:cxn ang="0">
                    <a:pos x="374" y="1066"/>
                  </a:cxn>
                  <a:cxn ang="0">
                    <a:pos x="422" y="1100"/>
                  </a:cxn>
                  <a:cxn ang="0">
                    <a:pos x="382" y="1168"/>
                  </a:cxn>
                  <a:cxn ang="0">
                    <a:pos x="616" y="1088"/>
                  </a:cxn>
                  <a:cxn ang="0">
                    <a:pos x="646" y="1224"/>
                  </a:cxn>
                  <a:cxn ang="0">
                    <a:pos x="594" y="1374"/>
                  </a:cxn>
                  <a:cxn ang="0">
                    <a:pos x="582" y="1400"/>
                  </a:cxn>
                  <a:cxn ang="0">
                    <a:pos x="626" y="1408"/>
                  </a:cxn>
                  <a:cxn ang="0">
                    <a:pos x="658" y="1390"/>
                  </a:cxn>
                  <a:cxn ang="0">
                    <a:pos x="690" y="1240"/>
                  </a:cxn>
                  <a:cxn ang="0">
                    <a:pos x="786" y="1108"/>
                  </a:cxn>
                  <a:cxn ang="0">
                    <a:pos x="974" y="1168"/>
                  </a:cxn>
                  <a:cxn ang="0">
                    <a:pos x="934" y="1094"/>
                  </a:cxn>
                  <a:cxn ang="0">
                    <a:pos x="998" y="1064"/>
                  </a:cxn>
                  <a:cxn ang="0">
                    <a:pos x="1132" y="1020"/>
                  </a:cxn>
                  <a:cxn ang="0">
                    <a:pos x="1356" y="964"/>
                  </a:cxn>
                  <a:cxn ang="0">
                    <a:pos x="1174" y="920"/>
                  </a:cxn>
                  <a:cxn ang="0">
                    <a:pos x="1106" y="856"/>
                  </a:cxn>
                  <a:cxn ang="0">
                    <a:pos x="1154" y="784"/>
                  </a:cxn>
                  <a:cxn ang="0">
                    <a:pos x="1306" y="704"/>
                  </a:cxn>
                </a:cxnLst>
                <a:rect l="0" t="0" r="r" b="b"/>
                <a:pathLst>
                  <a:path w="1356" h="1412">
                    <a:moveTo>
                      <a:pt x="1306" y="704"/>
                    </a:moveTo>
                    <a:lnTo>
                      <a:pt x="1306" y="704"/>
                    </a:lnTo>
                    <a:lnTo>
                      <a:pt x="1272" y="698"/>
                    </a:lnTo>
                    <a:lnTo>
                      <a:pt x="1246" y="690"/>
                    </a:lnTo>
                    <a:lnTo>
                      <a:pt x="1236" y="684"/>
                    </a:lnTo>
                    <a:lnTo>
                      <a:pt x="1226" y="680"/>
                    </a:lnTo>
                    <a:lnTo>
                      <a:pt x="1218" y="674"/>
                    </a:lnTo>
                    <a:lnTo>
                      <a:pt x="1212" y="666"/>
                    </a:lnTo>
                    <a:lnTo>
                      <a:pt x="1208" y="660"/>
                    </a:lnTo>
                    <a:lnTo>
                      <a:pt x="1204" y="652"/>
                    </a:lnTo>
                    <a:lnTo>
                      <a:pt x="1200" y="638"/>
                    </a:lnTo>
                    <a:lnTo>
                      <a:pt x="1198" y="622"/>
                    </a:lnTo>
                    <a:lnTo>
                      <a:pt x="1202" y="606"/>
                    </a:lnTo>
                    <a:lnTo>
                      <a:pt x="1206" y="592"/>
                    </a:lnTo>
                    <a:lnTo>
                      <a:pt x="1214" y="576"/>
                    </a:lnTo>
                    <a:lnTo>
                      <a:pt x="1230" y="552"/>
                    </a:lnTo>
                    <a:lnTo>
                      <a:pt x="1242" y="534"/>
                    </a:lnTo>
                    <a:lnTo>
                      <a:pt x="1248" y="526"/>
                    </a:lnTo>
                    <a:lnTo>
                      <a:pt x="1248" y="526"/>
                    </a:lnTo>
                    <a:lnTo>
                      <a:pt x="1240" y="526"/>
                    </a:lnTo>
                    <a:lnTo>
                      <a:pt x="1234" y="524"/>
                    </a:lnTo>
                    <a:lnTo>
                      <a:pt x="1228" y="522"/>
                    </a:lnTo>
                    <a:lnTo>
                      <a:pt x="1224" y="518"/>
                    </a:lnTo>
                    <a:lnTo>
                      <a:pt x="1220" y="512"/>
                    </a:lnTo>
                    <a:lnTo>
                      <a:pt x="1218" y="506"/>
                    </a:lnTo>
                    <a:lnTo>
                      <a:pt x="1214" y="494"/>
                    </a:lnTo>
                    <a:lnTo>
                      <a:pt x="1214" y="478"/>
                    </a:lnTo>
                    <a:lnTo>
                      <a:pt x="1216" y="460"/>
                    </a:lnTo>
                    <a:lnTo>
                      <a:pt x="1218" y="440"/>
                    </a:lnTo>
                    <a:lnTo>
                      <a:pt x="1224" y="420"/>
                    </a:lnTo>
                    <a:lnTo>
                      <a:pt x="1236" y="380"/>
                    </a:lnTo>
                    <a:lnTo>
                      <a:pt x="1250" y="346"/>
                    </a:lnTo>
                    <a:lnTo>
                      <a:pt x="1266" y="312"/>
                    </a:lnTo>
                    <a:lnTo>
                      <a:pt x="1266" y="312"/>
                    </a:lnTo>
                    <a:lnTo>
                      <a:pt x="1238" y="340"/>
                    </a:lnTo>
                    <a:lnTo>
                      <a:pt x="1210" y="362"/>
                    </a:lnTo>
                    <a:lnTo>
                      <a:pt x="1184" y="380"/>
                    </a:lnTo>
                    <a:lnTo>
                      <a:pt x="1160" y="394"/>
                    </a:lnTo>
                    <a:lnTo>
                      <a:pt x="1138" y="404"/>
                    </a:lnTo>
                    <a:lnTo>
                      <a:pt x="1118" y="410"/>
                    </a:lnTo>
                    <a:lnTo>
                      <a:pt x="1098" y="414"/>
                    </a:lnTo>
                    <a:lnTo>
                      <a:pt x="1082" y="416"/>
                    </a:lnTo>
                    <a:lnTo>
                      <a:pt x="1066" y="416"/>
                    </a:lnTo>
                    <a:lnTo>
                      <a:pt x="1052" y="414"/>
                    </a:lnTo>
                    <a:lnTo>
                      <a:pt x="1030" y="410"/>
                    </a:lnTo>
                    <a:lnTo>
                      <a:pt x="1016" y="404"/>
                    </a:lnTo>
                    <a:lnTo>
                      <a:pt x="1012" y="402"/>
                    </a:lnTo>
                    <a:lnTo>
                      <a:pt x="1012" y="402"/>
                    </a:lnTo>
                    <a:lnTo>
                      <a:pt x="1006" y="414"/>
                    </a:lnTo>
                    <a:lnTo>
                      <a:pt x="996" y="430"/>
                    </a:lnTo>
                    <a:lnTo>
                      <a:pt x="964" y="468"/>
                    </a:lnTo>
                    <a:lnTo>
                      <a:pt x="928" y="506"/>
                    </a:lnTo>
                    <a:lnTo>
                      <a:pt x="902" y="532"/>
                    </a:lnTo>
                    <a:lnTo>
                      <a:pt x="902" y="532"/>
                    </a:lnTo>
                    <a:lnTo>
                      <a:pt x="894" y="538"/>
                    </a:lnTo>
                    <a:lnTo>
                      <a:pt x="888" y="540"/>
                    </a:lnTo>
                    <a:lnTo>
                      <a:pt x="886" y="538"/>
                    </a:lnTo>
                    <a:lnTo>
                      <a:pt x="884" y="532"/>
                    </a:lnTo>
                    <a:lnTo>
                      <a:pt x="882" y="522"/>
                    </a:lnTo>
                    <a:lnTo>
                      <a:pt x="882" y="516"/>
                    </a:lnTo>
                    <a:lnTo>
                      <a:pt x="882" y="516"/>
                    </a:lnTo>
                    <a:lnTo>
                      <a:pt x="890" y="502"/>
                    </a:lnTo>
                    <a:lnTo>
                      <a:pt x="898" y="486"/>
                    </a:lnTo>
                    <a:lnTo>
                      <a:pt x="910" y="448"/>
                    </a:lnTo>
                    <a:lnTo>
                      <a:pt x="920" y="404"/>
                    </a:lnTo>
                    <a:lnTo>
                      <a:pt x="928" y="360"/>
                    </a:lnTo>
                    <a:lnTo>
                      <a:pt x="938" y="282"/>
                    </a:lnTo>
                    <a:lnTo>
                      <a:pt x="942" y="250"/>
                    </a:lnTo>
                    <a:lnTo>
                      <a:pt x="942" y="250"/>
                    </a:lnTo>
                    <a:lnTo>
                      <a:pt x="904" y="278"/>
                    </a:lnTo>
                    <a:lnTo>
                      <a:pt x="874" y="298"/>
                    </a:lnTo>
                    <a:lnTo>
                      <a:pt x="850" y="310"/>
                    </a:lnTo>
                    <a:lnTo>
                      <a:pt x="840" y="312"/>
                    </a:lnTo>
                    <a:lnTo>
                      <a:pt x="830" y="314"/>
                    </a:lnTo>
                    <a:lnTo>
                      <a:pt x="822" y="314"/>
                    </a:lnTo>
                    <a:lnTo>
                      <a:pt x="816" y="312"/>
                    </a:lnTo>
                    <a:lnTo>
                      <a:pt x="810" y="310"/>
                    </a:lnTo>
                    <a:lnTo>
                      <a:pt x="804" y="306"/>
                    </a:lnTo>
                    <a:lnTo>
                      <a:pt x="800" y="300"/>
                    </a:lnTo>
                    <a:lnTo>
                      <a:pt x="796" y="294"/>
                    </a:lnTo>
                    <a:lnTo>
                      <a:pt x="792" y="280"/>
                    </a:lnTo>
                    <a:lnTo>
                      <a:pt x="790" y="264"/>
                    </a:lnTo>
                    <a:lnTo>
                      <a:pt x="790" y="246"/>
                    </a:lnTo>
                    <a:lnTo>
                      <a:pt x="792" y="212"/>
                    </a:lnTo>
                    <a:lnTo>
                      <a:pt x="798" y="186"/>
                    </a:lnTo>
                    <a:lnTo>
                      <a:pt x="800" y="176"/>
                    </a:lnTo>
                    <a:lnTo>
                      <a:pt x="800" y="176"/>
                    </a:lnTo>
                    <a:lnTo>
                      <a:pt x="792" y="184"/>
                    </a:lnTo>
                    <a:lnTo>
                      <a:pt x="782" y="190"/>
                    </a:lnTo>
                    <a:lnTo>
                      <a:pt x="774" y="194"/>
                    </a:lnTo>
                    <a:lnTo>
                      <a:pt x="766" y="198"/>
                    </a:lnTo>
                    <a:lnTo>
                      <a:pt x="758" y="198"/>
                    </a:lnTo>
                    <a:lnTo>
                      <a:pt x="750" y="196"/>
                    </a:lnTo>
                    <a:lnTo>
                      <a:pt x="744" y="194"/>
                    </a:lnTo>
                    <a:lnTo>
                      <a:pt x="738" y="190"/>
                    </a:lnTo>
                    <a:lnTo>
                      <a:pt x="726" y="180"/>
                    </a:lnTo>
                    <a:lnTo>
                      <a:pt x="716" y="164"/>
                    </a:lnTo>
                    <a:lnTo>
                      <a:pt x="708" y="146"/>
                    </a:lnTo>
                    <a:lnTo>
                      <a:pt x="700" y="126"/>
                    </a:lnTo>
                    <a:lnTo>
                      <a:pt x="694" y="104"/>
                    </a:lnTo>
                    <a:lnTo>
                      <a:pt x="690" y="82"/>
                    </a:lnTo>
                    <a:lnTo>
                      <a:pt x="684" y="42"/>
                    </a:lnTo>
                    <a:lnTo>
                      <a:pt x="678" y="0"/>
                    </a:lnTo>
                    <a:lnTo>
                      <a:pt x="678" y="0"/>
                    </a:lnTo>
                    <a:lnTo>
                      <a:pt x="678" y="8"/>
                    </a:lnTo>
                    <a:lnTo>
                      <a:pt x="678" y="8"/>
                    </a:lnTo>
                    <a:lnTo>
                      <a:pt x="678" y="0"/>
                    </a:lnTo>
                    <a:lnTo>
                      <a:pt x="678" y="0"/>
                    </a:lnTo>
                    <a:lnTo>
                      <a:pt x="672" y="42"/>
                    </a:lnTo>
                    <a:lnTo>
                      <a:pt x="666" y="82"/>
                    </a:lnTo>
                    <a:lnTo>
                      <a:pt x="662" y="104"/>
                    </a:lnTo>
                    <a:lnTo>
                      <a:pt x="656" y="126"/>
                    </a:lnTo>
                    <a:lnTo>
                      <a:pt x="648" y="146"/>
                    </a:lnTo>
                    <a:lnTo>
                      <a:pt x="640" y="164"/>
                    </a:lnTo>
                    <a:lnTo>
                      <a:pt x="630" y="180"/>
                    </a:lnTo>
                    <a:lnTo>
                      <a:pt x="618" y="190"/>
                    </a:lnTo>
                    <a:lnTo>
                      <a:pt x="612" y="194"/>
                    </a:lnTo>
                    <a:lnTo>
                      <a:pt x="606" y="196"/>
                    </a:lnTo>
                    <a:lnTo>
                      <a:pt x="598" y="198"/>
                    </a:lnTo>
                    <a:lnTo>
                      <a:pt x="590" y="198"/>
                    </a:lnTo>
                    <a:lnTo>
                      <a:pt x="582" y="194"/>
                    </a:lnTo>
                    <a:lnTo>
                      <a:pt x="574" y="190"/>
                    </a:lnTo>
                    <a:lnTo>
                      <a:pt x="564" y="184"/>
                    </a:lnTo>
                    <a:lnTo>
                      <a:pt x="556" y="176"/>
                    </a:lnTo>
                    <a:lnTo>
                      <a:pt x="556" y="176"/>
                    </a:lnTo>
                    <a:lnTo>
                      <a:pt x="558" y="186"/>
                    </a:lnTo>
                    <a:lnTo>
                      <a:pt x="564" y="212"/>
                    </a:lnTo>
                    <a:lnTo>
                      <a:pt x="566" y="246"/>
                    </a:lnTo>
                    <a:lnTo>
                      <a:pt x="566" y="264"/>
                    </a:lnTo>
                    <a:lnTo>
                      <a:pt x="564" y="280"/>
                    </a:lnTo>
                    <a:lnTo>
                      <a:pt x="560" y="294"/>
                    </a:lnTo>
                    <a:lnTo>
                      <a:pt x="556" y="300"/>
                    </a:lnTo>
                    <a:lnTo>
                      <a:pt x="552" y="306"/>
                    </a:lnTo>
                    <a:lnTo>
                      <a:pt x="546" y="310"/>
                    </a:lnTo>
                    <a:lnTo>
                      <a:pt x="540" y="312"/>
                    </a:lnTo>
                    <a:lnTo>
                      <a:pt x="534" y="314"/>
                    </a:lnTo>
                    <a:lnTo>
                      <a:pt x="526" y="314"/>
                    </a:lnTo>
                    <a:lnTo>
                      <a:pt x="516" y="312"/>
                    </a:lnTo>
                    <a:lnTo>
                      <a:pt x="506" y="310"/>
                    </a:lnTo>
                    <a:lnTo>
                      <a:pt x="482" y="298"/>
                    </a:lnTo>
                    <a:lnTo>
                      <a:pt x="452" y="278"/>
                    </a:lnTo>
                    <a:lnTo>
                      <a:pt x="414" y="250"/>
                    </a:lnTo>
                    <a:lnTo>
                      <a:pt x="414" y="250"/>
                    </a:lnTo>
                    <a:lnTo>
                      <a:pt x="418" y="282"/>
                    </a:lnTo>
                    <a:lnTo>
                      <a:pt x="428" y="360"/>
                    </a:lnTo>
                    <a:lnTo>
                      <a:pt x="436" y="404"/>
                    </a:lnTo>
                    <a:lnTo>
                      <a:pt x="446" y="448"/>
                    </a:lnTo>
                    <a:lnTo>
                      <a:pt x="458" y="486"/>
                    </a:lnTo>
                    <a:lnTo>
                      <a:pt x="466" y="502"/>
                    </a:lnTo>
                    <a:lnTo>
                      <a:pt x="474" y="516"/>
                    </a:lnTo>
                    <a:lnTo>
                      <a:pt x="474" y="516"/>
                    </a:lnTo>
                    <a:lnTo>
                      <a:pt x="474" y="522"/>
                    </a:lnTo>
                    <a:lnTo>
                      <a:pt x="472" y="532"/>
                    </a:lnTo>
                    <a:lnTo>
                      <a:pt x="470" y="538"/>
                    </a:lnTo>
                    <a:lnTo>
                      <a:pt x="468" y="540"/>
                    </a:lnTo>
                    <a:lnTo>
                      <a:pt x="462" y="538"/>
                    </a:lnTo>
                    <a:lnTo>
                      <a:pt x="454" y="532"/>
                    </a:lnTo>
                    <a:lnTo>
                      <a:pt x="454" y="532"/>
                    </a:lnTo>
                    <a:lnTo>
                      <a:pt x="428" y="506"/>
                    </a:lnTo>
                    <a:lnTo>
                      <a:pt x="392" y="468"/>
                    </a:lnTo>
                    <a:lnTo>
                      <a:pt x="360" y="430"/>
                    </a:lnTo>
                    <a:lnTo>
                      <a:pt x="350" y="414"/>
                    </a:lnTo>
                    <a:lnTo>
                      <a:pt x="344" y="402"/>
                    </a:lnTo>
                    <a:lnTo>
                      <a:pt x="344" y="402"/>
                    </a:lnTo>
                    <a:lnTo>
                      <a:pt x="340" y="404"/>
                    </a:lnTo>
                    <a:lnTo>
                      <a:pt x="326" y="410"/>
                    </a:lnTo>
                    <a:lnTo>
                      <a:pt x="304" y="414"/>
                    </a:lnTo>
                    <a:lnTo>
                      <a:pt x="290" y="416"/>
                    </a:lnTo>
                    <a:lnTo>
                      <a:pt x="274" y="416"/>
                    </a:lnTo>
                    <a:lnTo>
                      <a:pt x="258" y="414"/>
                    </a:lnTo>
                    <a:lnTo>
                      <a:pt x="238" y="410"/>
                    </a:lnTo>
                    <a:lnTo>
                      <a:pt x="218" y="404"/>
                    </a:lnTo>
                    <a:lnTo>
                      <a:pt x="196" y="394"/>
                    </a:lnTo>
                    <a:lnTo>
                      <a:pt x="172" y="380"/>
                    </a:lnTo>
                    <a:lnTo>
                      <a:pt x="146" y="362"/>
                    </a:lnTo>
                    <a:lnTo>
                      <a:pt x="118" y="340"/>
                    </a:lnTo>
                    <a:lnTo>
                      <a:pt x="90" y="312"/>
                    </a:lnTo>
                    <a:lnTo>
                      <a:pt x="90" y="312"/>
                    </a:lnTo>
                    <a:lnTo>
                      <a:pt x="106" y="346"/>
                    </a:lnTo>
                    <a:lnTo>
                      <a:pt x="120" y="380"/>
                    </a:lnTo>
                    <a:lnTo>
                      <a:pt x="132" y="420"/>
                    </a:lnTo>
                    <a:lnTo>
                      <a:pt x="138" y="440"/>
                    </a:lnTo>
                    <a:lnTo>
                      <a:pt x="140" y="460"/>
                    </a:lnTo>
                    <a:lnTo>
                      <a:pt x="142" y="478"/>
                    </a:lnTo>
                    <a:lnTo>
                      <a:pt x="142" y="494"/>
                    </a:lnTo>
                    <a:lnTo>
                      <a:pt x="138" y="506"/>
                    </a:lnTo>
                    <a:lnTo>
                      <a:pt x="136" y="512"/>
                    </a:lnTo>
                    <a:lnTo>
                      <a:pt x="132" y="518"/>
                    </a:lnTo>
                    <a:lnTo>
                      <a:pt x="128" y="522"/>
                    </a:lnTo>
                    <a:lnTo>
                      <a:pt x="122" y="524"/>
                    </a:lnTo>
                    <a:lnTo>
                      <a:pt x="116" y="526"/>
                    </a:lnTo>
                    <a:lnTo>
                      <a:pt x="108" y="526"/>
                    </a:lnTo>
                    <a:lnTo>
                      <a:pt x="108" y="526"/>
                    </a:lnTo>
                    <a:lnTo>
                      <a:pt x="114" y="534"/>
                    </a:lnTo>
                    <a:lnTo>
                      <a:pt x="126" y="552"/>
                    </a:lnTo>
                    <a:lnTo>
                      <a:pt x="142" y="576"/>
                    </a:lnTo>
                    <a:lnTo>
                      <a:pt x="150" y="592"/>
                    </a:lnTo>
                    <a:lnTo>
                      <a:pt x="154" y="606"/>
                    </a:lnTo>
                    <a:lnTo>
                      <a:pt x="158" y="622"/>
                    </a:lnTo>
                    <a:lnTo>
                      <a:pt x="156" y="638"/>
                    </a:lnTo>
                    <a:lnTo>
                      <a:pt x="152" y="652"/>
                    </a:lnTo>
                    <a:lnTo>
                      <a:pt x="148" y="660"/>
                    </a:lnTo>
                    <a:lnTo>
                      <a:pt x="144" y="666"/>
                    </a:lnTo>
                    <a:lnTo>
                      <a:pt x="138" y="674"/>
                    </a:lnTo>
                    <a:lnTo>
                      <a:pt x="130" y="680"/>
                    </a:lnTo>
                    <a:lnTo>
                      <a:pt x="120" y="684"/>
                    </a:lnTo>
                    <a:lnTo>
                      <a:pt x="110" y="690"/>
                    </a:lnTo>
                    <a:lnTo>
                      <a:pt x="84" y="698"/>
                    </a:lnTo>
                    <a:lnTo>
                      <a:pt x="50" y="704"/>
                    </a:lnTo>
                    <a:lnTo>
                      <a:pt x="50" y="704"/>
                    </a:lnTo>
                    <a:lnTo>
                      <a:pt x="70" y="712"/>
                    </a:lnTo>
                    <a:lnTo>
                      <a:pt x="116" y="734"/>
                    </a:lnTo>
                    <a:lnTo>
                      <a:pt x="146" y="748"/>
                    </a:lnTo>
                    <a:lnTo>
                      <a:pt x="174" y="766"/>
                    </a:lnTo>
                    <a:lnTo>
                      <a:pt x="202" y="784"/>
                    </a:lnTo>
                    <a:lnTo>
                      <a:pt x="224" y="804"/>
                    </a:lnTo>
                    <a:lnTo>
                      <a:pt x="234" y="814"/>
                    </a:lnTo>
                    <a:lnTo>
                      <a:pt x="242" y="824"/>
                    </a:lnTo>
                    <a:lnTo>
                      <a:pt x="246" y="836"/>
                    </a:lnTo>
                    <a:lnTo>
                      <a:pt x="250" y="846"/>
                    </a:lnTo>
                    <a:lnTo>
                      <a:pt x="250" y="856"/>
                    </a:lnTo>
                    <a:lnTo>
                      <a:pt x="248" y="868"/>
                    </a:lnTo>
                    <a:lnTo>
                      <a:pt x="242" y="878"/>
                    </a:lnTo>
                    <a:lnTo>
                      <a:pt x="232" y="888"/>
                    </a:lnTo>
                    <a:lnTo>
                      <a:pt x="220" y="900"/>
                    </a:lnTo>
                    <a:lnTo>
                      <a:pt x="202" y="910"/>
                    </a:lnTo>
                    <a:lnTo>
                      <a:pt x="182" y="920"/>
                    </a:lnTo>
                    <a:lnTo>
                      <a:pt x="156" y="930"/>
                    </a:lnTo>
                    <a:lnTo>
                      <a:pt x="124" y="938"/>
                    </a:lnTo>
                    <a:lnTo>
                      <a:pt x="88" y="948"/>
                    </a:lnTo>
                    <a:lnTo>
                      <a:pt x="48" y="956"/>
                    </a:lnTo>
                    <a:lnTo>
                      <a:pt x="0" y="964"/>
                    </a:lnTo>
                    <a:lnTo>
                      <a:pt x="0" y="964"/>
                    </a:lnTo>
                    <a:lnTo>
                      <a:pt x="30" y="966"/>
                    </a:lnTo>
                    <a:lnTo>
                      <a:pt x="62" y="972"/>
                    </a:lnTo>
                    <a:lnTo>
                      <a:pt x="102" y="980"/>
                    </a:lnTo>
                    <a:lnTo>
                      <a:pt x="148" y="992"/>
                    </a:lnTo>
                    <a:lnTo>
                      <a:pt x="198" y="1010"/>
                    </a:lnTo>
                    <a:lnTo>
                      <a:pt x="224" y="1020"/>
                    </a:lnTo>
                    <a:lnTo>
                      <a:pt x="250" y="1032"/>
                    </a:lnTo>
                    <a:lnTo>
                      <a:pt x="274" y="1046"/>
                    </a:lnTo>
                    <a:lnTo>
                      <a:pt x="298" y="1060"/>
                    </a:lnTo>
                    <a:lnTo>
                      <a:pt x="298" y="1060"/>
                    </a:lnTo>
                    <a:lnTo>
                      <a:pt x="330" y="1060"/>
                    </a:lnTo>
                    <a:lnTo>
                      <a:pt x="358" y="1064"/>
                    </a:lnTo>
                    <a:lnTo>
                      <a:pt x="374" y="1066"/>
                    </a:lnTo>
                    <a:lnTo>
                      <a:pt x="388" y="1070"/>
                    </a:lnTo>
                    <a:lnTo>
                      <a:pt x="402" y="1074"/>
                    </a:lnTo>
                    <a:lnTo>
                      <a:pt x="412" y="1082"/>
                    </a:lnTo>
                    <a:lnTo>
                      <a:pt x="420" y="1090"/>
                    </a:lnTo>
                    <a:lnTo>
                      <a:pt x="422" y="1094"/>
                    </a:lnTo>
                    <a:lnTo>
                      <a:pt x="422" y="1100"/>
                    </a:lnTo>
                    <a:lnTo>
                      <a:pt x="422" y="1106"/>
                    </a:lnTo>
                    <a:lnTo>
                      <a:pt x="422" y="1114"/>
                    </a:lnTo>
                    <a:lnTo>
                      <a:pt x="414" y="1128"/>
                    </a:lnTo>
                    <a:lnTo>
                      <a:pt x="402" y="1146"/>
                    </a:lnTo>
                    <a:lnTo>
                      <a:pt x="382" y="1168"/>
                    </a:lnTo>
                    <a:lnTo>
                      <a:pt x="382" y="1168"/>
                    </a:lnTo>
                    <a:lnTo>
                      <a:pt x="410" y="1160"/>
                    </a:lnTo>
                    <a:lnTo>
                      <a:pt x="442" y="1152"/>
                    </a:lnTo>
                    <a:lnTo>
                      <a:pt x="482" y="1140"/>
                    </a:lnTo>
                    <a:lnTo>
                      <a:pt x="526" y="1126"/>
                    </a:lnTo>
                    <a:lnTo>
                      <a:pt x="572" y="1108"/>
                    </a:lnTo>
                    <a:lnTo>
                      <a:pt x="616" y="1088"/>
                    </a:lnTo>
                    <a:lnTo>
                      <a:pt x="636" y="1076"/>
                    </a:lnTo>
                    <a:lnTo>
                      <a:pt x="654" y="1064"/>
                    </a:lnTo>
                    <a:lnTo>
                      <a:pt x="654" y="1064"/>
                    </a:lnTo>
                    <a:lnTo>
                      <a:pt x="654" y="1128"/>
                    </a:lnTo>
                    <a:lnTo>
                      <a:pt x="652" y="1174"/>
                    </a:lnTo>
                    <a:lnTo>
                      <a:pt x="646" y="1224"/>
                    </a:lnTo>
                    <a:lnTo>
                      <a:pt x="638" y="1274"/>
                    </a:lnTo>
                    <a:lnTo>
                      <a:pt x="632" y="1298"/>
                    </a:lnTo>
                    <a:lnTo>
                      <a:pt x="626" y="1322"/>
                    </a:lnTo>
                    <a:lnTo>
                      <a:pt x="616" y="1342"/>
                    </a:lnTo>
                    <a:lnTo>
                      <a:pt x="606" y="1360"/>
                    </a:lnTo>
                    <a:lnTo>
                      <a:pt x="594" y="1374"/>
                    </a:lnTo>
                    <a:lnTo>
                      <a:pt x="582" y="1386"/>
                    </a:lnTo>
                    <a:lnTo>
                      <a:pt x="582" y="1386"/>
                    </a:lnTo>
                    <a:lnTo>
                      <a:pt x="580" y="1388"/>
                    </a:lnTo>
                    <a:lnTo>
                      <a:pt x="576" y="1392"/>
                    </a:lnTo>
                    <a:lnTo>
                      <a:pt x="576" y="1396"/>
                    </a:lnTo>
                    <a:lnTo>
                      <a:pt x="582" y="1400"/>
                    </a:lnTo>
                    <a:lnTo>
                      <a:pt x="582" y="1400"/>
                    </a:lnTo>
                    <a:lnTo>
                      <a:pt x="586" y="1404"/>
                    </a:lnTo>
                    <a:lnTo>
                      <a:pt x="600" y="1410"/>
                    </a:lnTo>
                    <a:lnTo>
                      <a:pt x="608" y="1412"/>
                    </a:lnTo>
                    <a:lnTo>
                      <a:pt x="616" y="1410"/>
                    </a:lnTo>
                    <a:lnTo>
                      <a:pt x="626" y="1408"/>
                    </a:lnTo>
                    <a:lnTo>
                      <a:pt x="636" y="1402"/>
                    </a:lnTo>
                    <a:lnTo>
                      <a:pt x="636" y="1402"/>
                    </a:lnTo>
                    <a:lnTo>
                      <a:pt x="642" y="1400"/>
                    </a:lnTo>
                    <a:lnTo>
                      <a:pt x="646" y="1400"/>
                    </a:lnTo>
                    <a:lnTo>
                      <a:pt x="652" y="1396"/>
                    </a:lnTo>
                    <a:lnTo>
                      <a:pt x="658" y="1390"/>
                    </a:lnTo>
                    <a:lnTo>
                      <a:pt x="658" y="1390"/>
                    </a:lnTo>
                    <a:lnTo>
                      <a:pt x="666" y="1372"/>
                    </a:lnTo>
                    <a:lnTo>
                      <a:pt x="672" y="1350"/>
                    </a:lnTo>
                    <a:lnTo>
                      <a:pt x="678" y="1320"/>
                    </a:lnTo>
                    <a:lnTo>
                      <a:pt x="684" y="1284"/>
                    </a:lnTo>
                    <a:lnTo>
                      <a:pt x="690" y="1240"/>
                    </a:lnTo>
                    <a:lnTo>
                      <a:pt x="694" y="1190"/>
                    </a:lnTo>
                    <a:lnTo>
                      <a:pt x="702" y="1064"/>
                    </a:lnTo>
                    <a:lnTo>
                      <a:pt x="702" y="1064"/>
                    </a:lnTo>
                    <a:lnTo>
                      <a:pt x="722" y="1076"/>
                    </a:lnTo>
                    <a:lnTo>
                      <a:pt x="742" y="1088"/>
                    </a:lnTo>
                    <a:lnTo>
                      <a:pt x="786" y="1108"/>
                    </a:lnTo>
                    <a:lnTo>
                      <a:pt x="830" y="1126"/>
                    </a:lnTo>
                    <a:lnTo>
                      <a:pt x="874" y="1140"/>
                    </a:lnTo>
                    <a:lnTo>
                      <a:pt x="914" y="1152"/>
                    </a:lnTo>
                    <a:lnTo>
                      <a:pt x="946" y="1160"/>
                    </a:lnTo>
                    <a:lnTo>
                      <a:pt x="974" y="1168"/>
                    </a:lnTo>
                    <a:lnTo>
                      <a:pt x="974" y="1168"/>
                    </a:lnTo>
                    <a:lnTo>
                      <a:pt x="954" y="1146"/>
                    </a:lnTo>
                    <a:lnTo>
                      <a:pt x="942" y="1128"/>
                    </a:lnTo>
                    <a:lnTo>
                      <a:pt x="934" y="1114"/>
                    </a:lnTo>
                    <a:lnTo>
                      <a:pt x="934" y="1106"/>
                    </a:lnTo>
                    <a:lnTo>
                      <a:pt x="934" y="1100"/>
                    </a:lnTo>
                    <a:lnTo>
                      <a:pt x="934" y="1094"/>
                    </a:lnTo>
                    <a:lnTo>
                      <a:pt x="936" y="1090"/>
                    </a:lnTo>
                    <a:lnTo>
                      <a:pt x="944" y="1082"/>
                    </a:lnTo>
                    <a:lnTo>
                      <a:pt x="954" y="1074"/>
                    </a:lnTo>
                    <a:lnTo>
                      <a:pt x="968" y="1070"/>
                    </a:lnTo>
                    <a:lnTo>
                      <a:pt x="982" y="1066"/>
                    </a:lnTo>
                    <a:lnTo>
                      <a:pt x="998" y="1064"/>
                    </a:lnTo>
                    <a:lnTo>
                      <a:pt x="1026" y="1060"/>
                    </a:lnTo>
                    <a:lnTo>
                      <a:pt x="1058" y="1060"/>
                    </a:lnTo>
                    <a:lnTo>
                      <a:pt x="1058" y="1060"/>
                    </a:lnTo>
                    <a:lnTo>
                      <a:pt x="1082" y="1046"/>
                    </a:lnTo>
                    <a:lnTo>
                      <a:pt x="1106" y="1032"/>
                    </a:lnTo>
                    <a:lnTo>
                      <a:pt x="1132" y="1020"/>
                    </a:lnTo>
                    <a:lnTo>
                      <a:pt x="1158" y="1010"/>
                    </a:lnTo>
                    <a:lnTo>
                      <a:pt x="1208" y="992"/>
                    </a:lnTo>
                    <a:lnTo>
                      <a:pt x="1254" y="980"/>
                    </a:lnTo>
                    <a:lnTo>
                      <a:pt x="1294" y="972"/>
                    </a:lnTo>
                    <a:lnTo>
                      <a:pt x="1326" y="966"/>
                    </a:lnTo>
                    <a:lnTo>
                      <a:pt x="1356" y="964"/>
                    </a:lnTo>
                    <a:lnTo>
                      <a:pt x="1356" y="964"/>
                    </a:lnTo>
                    <a:lnTo>
                      <a:pt x="1308" y="956"/>
                    </a:lnTo>
                    <a:lnTo>
                      <a:pt x="1268" y="948"/>
                    </a:lnTo>
                    <a:lnTo>
                      <a:pt x="1232" y="938"/>
                    </a:lnTo>
                    <a:lnTo>
                      <a:pt x="1200" y="930"/>
                    </a:lnTo>
                    <a:lnTo>
                      <a:pt x="1174" y="920"/>
                    </a:lnTo>
                    <a:lnTo>
                      <a:pt x="1154" y="910"/>
                    </a:lnTo>
                    <a:lnTo>
                      <a:pt x="1136" y="900"/>
                    </a:lnTo>
                    <a:lnTo>
                      <a:pt x="1124" y="888"/>
                    </a:lnTo>
                    <a:lnTo>
                      <a:pt x="1114" y="878"/>
                    </a:lnTo>
                    <a:lnTo>
                      <a:pt x="1108" y="868"/>
                    </a:lnTo>
                    <a:lnTo>
                      <a:pt x="1106" y="856"/>
                    </a:lnTo>
                    <a:lnTo>
                      <a:pt x="1106" y="846"/>
                    </a:lnTo>
                    <a:lnTo>
                      <a:pt x="1108" y="836"/>
                    </a:lnTo>
                    <a:lnTo>
                      <a:pt x="1114" y="824"/>
                    </a:lnTo>
                    <a:lnTo>
                      <a:pt x="1122" y="814"/>
                    </a:lnTo>
                    <a:lnTo>
                      <a:pt x="1132" y="804"/>
                    </a:lnTo>
                    <a:lnTo>
                      <a:pt x="1154" y="784"/>
                    </a:lnTo>
                    <a:lnTo>
                      <a:pt x="1182" y="766"/>
                    </a:lnTo>
                    <a:lnTo>
                      <a:pt x="1210" y="748"/>
                    </a:lnTo>
                    <a:lnTo>
                      <a:pt x="1240" y="734"/>
                    </a:lnTo>
                    <a:lnTo>
                      <a:pt x="1286" y="712"/>
                    </a:lnTo>
                    <a:lnTo>
                      <a:pt x="1306" y="704"/>
                    </a:lnTo>
                    <a:lnTo>
                      <a:pt x="1306" y="704"/>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vert="horz" wrap="square" lIns="91440" tIns="45720" rIns="91440" bIns="45720" numCol="1" anchor="t" anchorCtr="0" compatLnSpc="1">
                <a:prstTxWarp prst="textNoShape">
                  <a:avLst/>
                </a:prstTxWarp>
              </a:bodyPr>
              <a:lstStyle/>
              <a:p>
                <a:endParaRPr lang="en-US" dirty="0"/>
              </a:p>
            </p:txBody>
          </p:sp>
          <p:sp>
            <p:nvSpPr>
              <p:cNvPr id="93" name="Freeform 28"/>
              <p:cNvSpPr>
                <a:spLocks noChangeAspect="1"/>
              </p:cNvSpPr>
              <p:nvPr/>
            </p:nvSpPr>
            <p:spPr bwMode="auto">
              <a:xfrm rot="7569598">
                <a:off x="558950" y="196683"/>
                <a:ext cx="832668" cy="1313484"/>
              </a:xfrm>
              <a:custGeom>
                <a:avLst/>
                <a:gdLst/>
                <a:ahLst/>
                <a:cxnLst>
                  <a:cxn ang="0">
                    <a:pos x="1140" y="784"/>
                  </a:cxn>
                  <a:cxn ang="0">
                    <a:pos x="1090" y="812"/>
                  </a:cxn>
                  <a:cxn ang="0">
                    <a:pos x="1052" y="766"/>
                  </a:cxn>
                  <a:cxn ang="0">
                    <a:pos x="956" y="774"/>
                  </a:cxn>
                  <a:cxn ang="0">
                    <a:pos x="842" y="848"/>
                  </a:cxn>
                  <a:cxn ang="0">
                    <a:pos x="824" y="848"/>
                  </a:cxn>
                  <a:cxn ang="0">
                    <a:pos x="928" y="698"/>
                  </a:cxn>
                  <a:cxn ang="0">
                    <a:pos x="952" y="538"/>
                  </a:cxn>
                  <a:cxn ang="0">
                    <a:pos x="898" y="354"/>
                  </a:cxn>
                  <a:cxn ang="0">
                    <a:pos x="792" y="312"/>
                  </a:cxn>
                  <a:cxn ang="0">
                    <a:pos x="688" y="238"/>
                  </a:cxn>
                  <a:cxn ang="0">
                    <a:pos x="600" y="68"/>
                  </a:cxn>
                  <a:cxn ang="0">
                    <a:pos x="592" y="0"/>
                  </a:cxn>
                  <a:cxn ang="0">
                    <a:pos x="558" y="150"/>
                  </a:cxn>
                  <a:cxn ang="0">
                    <a:pos x="452" y="278"/>
                  </a:cxn>
                  <a:cxn ang="0">
                    <a:pos x="322" y="338"/>
                  </a:cxn>
                  <a:cxn ang="0">
                    <a:pos x="252" y="452"/>
                  </a:cxn>
                  <a:cxn ang="0">
                    <a:pos x="234" y="628"/>
                  </a:cxn>
                  <a:cxn ang="0">
                    <a:pos x="320" y="786"/>
                  </a:cxn>
                  <a:cxn ang="0">
                    <a:pos x="356" y="856"/>
                  </a:cxn>
                  <a:cxn ang="0">
                    <a:pos x="288" y="804"/>
                  </a:cxn>
                  <a:cxn ang="0">
                    <a:pos x="174" y="760"/>
                  </a:cxn>
                  <a:cxn ang="0">
                    <a:pos x="110" y="782"/>
                  </a:cxn>
                  <a:cxn ang="0">
                    <a:pos x="84" y="810"/>
                  </a:cxn>
                  <a:cxn ang="0">
                    <a:pos x="18" y="742"/>
                  </a:cxn>
                  <a:cxn ang="0">
                    <a:pos x="6" y="734"/>
                  </a:cxn>
                  <a:cxn ang="0">
                    <a:pos x="4" y="942"/>
                  </a:cxn>
                  <a:cxn ang="0">
                    <a:pos x="52" y="1018"/>
                  </a:cxn>
                  <a:cxn ang="0">
                    <a:pos x="118" y="1050"/>
                  </a:cxn>
                  <a:cxn ang="0">
                    <a:pos x="200" y="1124"/>
                  </a:cxn>
                  <a:cxn ang="0">
                    <a:pos x="208" y="1206"/>
                  </a:cxn>
                  <a:cxn ang="0">
                    <a:pos x="154" y="1282"/>
                  </a:cxn>
                  <a:cxn ang="0">
                    <a:pos x="178" y="1312"/>
                  </a:cxn>
                  <a:cxn ang="0">
                    <a:pos x="338" y="1372"/>
                  </a:cxn>
                  <a:cxn ang="0">
                    <a:pos x="448" y="1374"/>
                  </a:cxn>
                  <a:cxn ang="0">
                    <a:pos x="558" y="1324"/>
                  </a:cxn>
                  <a:cxn ang="0">
                    <a:pos x="540" y="1616"/>
                  </a:cxn>
                  <a:cxn ang="0">
                    <a:pos x="474" y="1806"/>
                  </a:cxn>
                  <a:cxn ang="0">
                    <a:pos x="434" y="1842"/>
                  </a:cxn>
                  <a:cxn ang="0">
                    <a:pos x="450" y="1864"/>
                  </a:cxn>
                  <a:cxn ang="0">
                    <a:pos x="528" y="1860"/>
                  </a:cxn>
                  <a:cxn ang="0">
                    <a:pos x="554" y="1852"/>
                  </a:cxn>
                  <a:cxn ang="0">
                    <a:pos x="596" y="1730"/>
                  </a:cxn>
                  <a:cxn ang="0">
                    <a:pos x="634" y="1326"/>
                  </a:cxn>
                  <a:cxn ang="0">
                    <a:pos x="762" y="1380"/>
                  </a:cxn>
                  <a:cxn ang="0">
                    <a:pos x="866" y="1362"/>
                  </a:cxn>
                  <a:cxn ang="0">
                    <a:pos x="1032" y="1310"/>
                  </a:cxn>
                  <a:cxn ang="0">
                    <a:pos x="1018" y="1268"/>
                  </a:cxn>
                  <a:cxn ang="0">
                    <a:pos x="974" y="1194"/>
                  </a:cxn>
                  <a:cxn ang="0">
                    <a:pos x="996" y="1106"/>
                  </a:cxn>
                  <a:cxn ang="0">
                    <a:pos x="1080" y="1046"/>
                  </a:cxn>
                  <a:cxn ang="0">
                    <a:pos x="1148" y="1006"/>
                  </a:cxn>
                  <a:cxn ang="0">
                    <a:pos x="1186" y="920"/>
                  </a:cxn>
                  <a:cxn ang="0">
                    <a:pos x="1178" y="724"/>
                  </a:cxn>
                </a:cxnLst>
                <a:rect l="0" t="0" r="r" b="b"/>
                <a:pathLst>
                  <a:path w="1188" h="1874">
                    <a:moveTo>
                      <a:pt x="1170" y="730"/>
                    </a:moveTo>
                    <a:lnTo>
                      <a:pt x="1170" y="730"/>
                    </a:lnTo>
                    <a:lnTo>
                      <a:pt x="1168" y="742"/>
                    </a:lnTo>
                    <a:lnTo>
                      <a:pt x="1164" y="752"/>
                    </a:lnTo>
                    <a:lnTo>
                      <a:pt x="1154" y="768"/>
                    </a:lnTo>
                    <a:lnTo>
                      <a:pt x="1140" y="784"/>
                    </a:lnTo>
                    <a:lnTo>
                      <a:pt x="1126" y="796"/>
                    </a:lnTo>
                    <a:lnTo>
                      <a:pt x="1114" y="804"/>
                    </a:lnTo>
                    <a:lnTo>
                      <a:pt x="1102" y="810"/>
                    </a:lnTo>
                    <a:lnTo>
                      <a:pt x="1092" y="816"/>
                    </a:lnTo>
                    <a:lnTo>
                      <a:pt x="1092" y="816"/>
                    </a:lnTo>
                    <a:lnTo>
                      <a:pt x="1090" y="812"/>
                    </a:lnTo>
                    <a:lnTo>
                      <a:pt x="1088" y="802"/>
                    </a:lnTo>
                    <a:lnTo>
                      <a:pt x="1080" y="790"/>
                    </a:lnTo>
                    <a:lnTo>
                      <a:pt x="1076" y="782"/>
                    </a:lnTo>
                    <a:lnTo>
                      <a:pt x="1068" y="776"/>
                    </a:lnTo>
                    <a:lnTo>
                      <a:pt x="1060" y="770"/>
                    </a:lnTo>
                    <a:lnTo>
                      <a:pt x="1052" y="766"/>
                    </a:lnTo>
                    <a:lnTo>
                      <a:pt x="1040" y="762"/>
                    </a:lnTo>
                    <a:lnTo>
                      <a:pt x="1028" y="760"/>
                    </a:lnTo>
                    <a:lnTo>
                      <a:pt x="1012" y="760"/>
                    </a:lnTo>
                    <a:lnTo>
                      <a:pt x="996" y="762"/>
                    </a:lnTo>
                    <a:lnTo>
                      <a:pt x="976" y="768"/>
                    </a:lnTo>
                    <a:lnTo>
                      <a:pt x="956" y="774"/>
                    </a:lnTo>
                    <a:lnTo>
                      <a:pt x="956" y="774"/>
                    </a:lnTo>
                    <a:lnTo>
                      <a:pt x="924" y="790"/>
                    </a:lnTo>
                    <a:lnTo>
                      <a:pt x="898" y="804"/>
                    </a:lnTo>
                    <a:lnTo>
                      <a:pt x="878" y="818"/>
                    </a:lnTo>
                    <a:lnTo>
                      <a:pt x="862" y="830"/>
                    </a:lnTo>
                    <a:lnTo>
                      <a:pt x="842" y="848"/>
                    </a:lnTo>
                    <a:lnTo>
                      <a:pt x="836" y="854"/>
                    </a:lnTo>
                    <a:lnTo>
                      <a:pt x="830" y="856"/>
                    </a:lnTo>
                    <a:lnTo>
                      <a:pt x="830" y="856"/>
                    </a:lnTo>
                    <a:lnTo>
                      <a:pt x="826" y="856"/>
                    </a:lnTo>
                    <a:lnTo>
                      <a:pt x="824" y="854"/>
                    </a:lnTo>
                    <a:lnTo>
                      <a:pt x="824" y="848"/>
                    </a:lnTo>
                    <a:lnTo>
                      <a:pt x="824" y="848"/>
                    </a:lnTo>
                    <a:lnTo>
                      <a:pt x="838" y="828"/>
                    </a:lnTo>
                    <a:lnTo>
                      <a:pt x="866" y="786"/>
                    </a:lnTo>
                    <a:lnTo>
                      <a:pt x="920" y="710"/>
                    </a:lnTo>
                    <a:lnTo>
                      <a:pt x="920" y="710"/>
                    </a:lnTo>
                    <a:lnTo>
                      <a:pt x="928" y="698"/>
                    </a:lnTo>
                    <a:lnTo>
                      <a:pt x="936" y="686"/>
                    </a:lnTo>
                    <a:lnTo>
                      <a:pt x="946" y="658"/>
                    </a:lnTo>
                    <a:lnTo>
                      <a:pt x="952" y="628"/>
                    </a:lnTo>
                    <a:lnTo>
                      <a:pt x="956" y="598"/>
                    </a:lnTo>
                    <a:lnTo>
                      <a:pt x="956" y="568"/>
                    </a:lnTo>
                    <a:lnTo>
                      <a:pt x="952" y="538"/>
                    </a:lnTo>
                    <a:lnTo>
                      <a:pt x="948" y="508"/>
                    </a:lnTo>
                    <a:lnTo>
                      <a:pt x="942" y="478"/>
                    </a:lnTo>
                    <a:lnTo>
                      <a:pt x="934" y="452"/>
                    </a:lnTo>
                    <a:lnTo>
                      <a:pt x="926" y="426"/>
                    </a:lnTo>
                    <a:lnTo>
                      <a:pt x="910" y="384"/>
                    </a:lnTo>
                    <a:lnTo>
                      <a:pt x="898" y="354"/>
                    </a:lnTo>
                    <a:lnTo>
                      <a:pt x="892" y="344"/>
                    </a:lnTo>
                    <a:lnTo>
                      <a:pt x="892" y="344"/>
                    </a:lnTo>
                    <a:lnTo>
                      <a:pt x="864" y="338"/>
                    </a:lnTo>
                    <a:lnTo>
                      <a:pt x="838" y="330"/>
                    </a:lnTo>
                    <a:lnTo>
                      <a:pt x="814" y="322"/>
                    </a:lnTo>
                    <a:lnTo>
                      <a:pt x="792" y="312"/>
                    </a:lnTo>
                    <a:lnTo>
                      <a:pt x="770" y="302"/>
                    </a:lnTo>
                    <a:lnTo>
                      <a:pt x="752" y="290"/>
                    </a:lnTo>
                    <a:lnTo>
                      <a:pt x="734" y="278"/>
                    </a:lnTo>
                    <a:lnTo>
                      <a:pt x="716" y="266"/>
                    </a:lnTo>
                    <a:lnTo>
                      <a:pt x="702" y="252"/>
                    </a:lnTo>
                    <a:lnTo>
                      <a:pt x="688" y="238"/>
                    </a:lnTo>
                    <a:lnTo>
                      <a:pt x="664" y="210"/>
                    </a:lnTo>
                    <a:lnTo>
                      <a:pt x="644" y="180"/>
                    </a:lnTo>
                    <a:lnTo>
                      <a:pt x="628" y="150"/>
                    </a:lnTo>
                    <a:lnTo>
                      <a:pt x="616" y="122"/>
                    </a:lnTo>
                    <a:lnTo>
                      <a:pt x="608" y="94"/>
                    </a:lnTo>
                    <a:lnTo>
                      <a:pt x="600" y="68"/>
                    </a:lnTo>
                    <a:lnTo>
                      <a:pt x="596" y="46"/>
                    </a:lnTo>
                    <a:lnTo>
                      <a:pt x="594" y="12"/>
                    </a:lnTo>
                    <a:lnTo>
                      <a:pt x="594" y="0"/>
                    </a:lnTo>
                    <a:lnTo>
                      <a:pt x="594" y="4"/>
                    </a:lnTo>
                    <a:lnTo>
                      <a:pt x="592" y="0"/>
                    </a:lnTo>
                    <a:lnTo>
                      <a:pt x="592" y="0"/>
                    </a:lnTo>
                    <a:lnTo>
                      <a:pt x="592" y="12"/>
                    </a:lnTo>
                    <a:lnTo>
                      <a:pt x="590" y="46"/>
                    </a:lnTo>
                    <a:lnTo>
                      <a:pt x="586" y="68"/>
                    </a:lnTo>
                    <a:lnTo>
                      <a:pt x="578" y="94"/>
                    </a:lnTo>
                    <a:lnTo>
                      <a:pt x="570" y="122"/>
                    </a:lnTo>
                    <a:lnTo>
                      <a:pt x="558" y="150"/>
                    </a:lnTo>
                    <a:lnTo>
                      <a:pt x="542" y="180"/>
                    </a:lnTo>
                    <a:lnTo>
                      <a:pt x="522" y="210"/>
                    </a:lnTo>
                    <a:lnTo>
                      <a:pt x="498" y="238"/>
                    </a:lnTo>
                    <a:lnTo>
                      <a:pt x="484" y="252"/>
                    </a:lnTo>
                    <a:lnTo>
                      <a:pt x="470" y="266"/>
                    </a:lnTo>
                    <a:lnTo>
                      <a:pt x="452" y="278"/>
                    </a:lnTo>
                    <a:lnTo>
                      <a:pt x="434" y="290"/>
                    </a:lnTo>
                    <a:lnTo>
                      <a:pt x="416" y="302"/>
                    </a:lnTo>
                    <a:lnTo>
                      <a:pt x="394" y="312"/>
                    </a:lnTo>
                    <a:lnTo>
                      <a:pt x="372" y="322"/>
                    </a:lnTo>
                    <a:lnTo>
                      <a:pt x="348" y="330"/>
                    </a:lnTo>
                    <a:lnTo>
                      <a:pt x="322" y="338"/>
                    </a:lnTo>
                    <a:lnTo>
                      <a:pt x="294" y="344"/>
                    </a:lnTo>
                    <a:lnTo>
                      <a:pt x="294" y="344"/>
                    </a:lnTo>
                    <a:lnTo>
                      <a:pt x="288" y="354"/>
                    </a:lnTo>
                    <a:lnTo>
                      <a:pt x="276" y="384"/>
                    </a:lnTo>
                    <a:lnTo>
                      <a:pt x="260" y="426"/>
                    </a:lnTo>
                    <a:lnTo>
                      <a:pt x="252" y="452"/>
                    </a:lnTo>
                    <a:lnTo>
                      <a:pt x="244" y="478"/>
                    </a:lnTo>
                    <a:lnTo>
                      <a:pt x="238" y="508"/>
                    </a:lnTo>
                    <a:lnTo>
                      <a:pt x="234" y="538"/>
                    </a:lnTo>
                    <a:lnTo>
                      <a:pt x="230" y="568"/>
                    </a:lnTo>
                    <a:lnTo>
                      <a:pt x="230" y="598"/>
                    </a:lnTo>
                    <a:lnTo>
                      <a:pt x="234" y="628"/>
                    </a:lnTo>
                    <a:lnTo>
                      <a:pt x="240" y="658"/>
                    </a:lnTo>
                    <a:lnTo>
                      <a:pt x="250" y="686"/>
                    </a:lnTo>
                    <a:lnTo>
                      <a:pt x="258" y="698"/>
                    </a:lnTo>
                    <a:lnTo>
                      <a:pt x="266" y="710"/>
                    </a:lnTo>
                    <a:lnTo>
                      <a:pt x="266" y="710"/>
                    </a:lnTo>
                    <a:lnTo>
                      <a:pt x="320" y="786"/>
                    </a:lnTo>
                    <a:lnTo>
                      <a:pt x="348" y="828"/>
                    </a:lnTo>
                    <a:lnTo>
                      <a:pt x="362" y="848"/>
                    </a:lnTo>
                    <a:lnTo>
                      <a:pt x="362" y="848"/>
                    </a:lnTo>
                    <a:lnTo>
                      <a:pt x="362" y="854"/>
                    </a:lnTo>
                    <a:lnTo>
                      <a:pt x="360" y="856"/>
                    </a:lnTo>
                    <a:lnTo>
                      <a:pt x="356" y="856"/>
                    </a:lnTo>
                    <a:lnTo>
                      <a:pt x="356" y="856"/>
                    </a:lnTo>
                    <a:lnTo>
                      <a:pt x="350" y="854"/>
                    </a:lnTo>
                    <a:lnTo>
                      <a:pt x="344" y="848"/>
                    </a:lnTo>
                    <a:lnTo>
                      <a:pt x="324" y="830"/>
                    </a:lnTo>
                    <a:lnTo>
                      <a:pt x="308" y="818"/>
                    </a:lnTo>
                    <a:lnTo>
                      <a:pt x="288" y="804"/>
                    </a:lnTo>
                    <a:lnTo>
                      <a:pt x="262" y="790"/>
                    </a:lnTo>
                    <a:lnTo>
                      <a:pt x="230" y="774"/>
                    </a:lnTo>
                    <a:lnTo>
                      <a:pt x="230" y="774"/>
                    </a:lnTo>
                    <a:lnTo>
                      <a:pt x="210" y="768"/>
                    </a:lnTo>
                    <a:lnTo>
                      <a:pt x="190" y="762"/>
                    </a:lnTo>
                    <a:lnTo>
                      <a:pt x="174" y="760"/>
                    </a:lnTo>
                    <a:lnTo>
                      <a:pt x="158" y="760"/>
                    </a:lnTo>
                    <a:lnTo>
                      <a:pt x="146" y="762"/>
                    </a:lnTo>
                    <a:lnTo>
                      <a:pt x="134" y="766"/>
                    </a:lnTo>
                    <a:lnTo>
                      <a:pt x="126" y="770"/>
                    </a:lnTo>
                    <a:lnTo>
                      <a:pt x="118" y="776"/>
                    </a:lnTo>
                    <a:lnTo>
                      <a:pt x="110" y="782"/>
                    </a:lnTo>
                    <a:lnTo>
                      <a:pt x="106" y="790"/>
                    </a:lnTo>
                    <a:lnTo>
                      <a:pt x="98" y="802"/>
                    </a:lnTo>
                    <a:lnTo>
                      <a:pt x="96" y="812"/>
                    </a:lnTo>
                    <a:lnTo>
                      <a:pt x="94" y="816"/>
                    </a:lnTo>
                    <a:lnTo>
                      <a:pt x="94" y="816"/>
                    </a:lnTo>
                    <a:lnTo>
                      <a:pt x="84" y="810"/>
                    </a:lnTo>
                    <a:lnTo>
                      <a:pt x="72" y="804"/>
                    </a:lnTo>
                    <a:lnTo>
                      <a:pt x="60" y="796"/>
                    </a:lnTo>
                    <a:lnTo>
                      <a:pt x="46" y="784"/>
                    </a:lnTo>
                    <a:lnTo>
                      <a:pt x="34" y="768"/>
                    </a:lnTo>
                    <a:lnTo>
                      <a:pt x="22" y="752"/>
                    </a:lnTo>
                    <a:lnTo>
                      <a:pt x="18" y="742"/>
                    </a:lnTo>
                    <a:lnTo>
                      <a:pt x="16" y="730"/>
                    </a:lnTo>
                    <a:lnTo>
                      <a:pt x="16" y="730"/>
                    </a:lnTo>
                    <a:lnTo>
                      <a:pt x="14" y="722"/>
                    </a:lnTo>
                    <a:lnTo>
                      <a:pt x="10" y="722"/>
                    </a:lnTo>
                    <a:lnTo>
                      <a:pt x="8" y="724"/>
                    </a:lnTo>
                    <a:lnTo>
                      <a:pt x="6" y="734"/>
                    </a:lnTo>
                    <a:lnTo>
                      <a:pt x="4" y="762"/>
                    </a:lnTo>
                    <a:lnTo>
                      <a:pt x="0" y="800"/>
                    </a:lnTo>
                    <a:lnTo>
                      <a:pt x="0" y="842"/>
                    </a:lnTo>
                    <a:lnTo>
                      <a:pt x="0" y="884"/>
                    </a:lnTo>
                    <a:lnTo>
                      <a:pt x="0" y="920"/>
                    </a:lnTo>
                    <a:lnTo>
                      <a:pt x="4" y="942"/>
                    </a:lnTo>
                    <a:lnTo>
                      <a:pt x="4" y="942"/>
                    </a:lnTo>
                    <a:lnTo>
                      <a:pt x="8" y="958"/>
                    </a:lnTo>
                    <a:lnTo>
                      <a:pt x="16" y="974"/>
                    </a:lnTo>
                    <a:lnTo>
                      <a:pt x="26" y="990"/>
                    </a:lnTo>
                    <a:lnTo>
                      <a:pt x="38" y="1006"/>
                    </a:lnTo>
                    <a:lnTo>
                      <a:pt x="52" y="1018"/>
                    </a:lnTo>
                    <a:lnTo>
                      <a:pt x="66" y="1030"/>
                    </a:lnTo>
                    <a:lnTo>
                      <a:pt x="80" y="1038"/>
                    </a:lnTo>
                    <a:lnTo>
                      <a:pt x="96" y="1042"/>
                    </a:lnTo>
                    <a:lnTo>
                      <a:pt x="96" y="1042"/>
                    </a:lnTo>
                    <a:lnTo>
                      <a:pt x="106" y="1046"/>
                    </a:lnTo>
                    <a:lnTo>
                      <a:pt x="118" y="1050"/>
                    </a:lnTo>
                    <a:lnTo>
                      <a:pt x="132" y="1058"/>
                    </a:lnTo>
                    <a:lnTo>
                      <a:pt x="146" y="1066"/>
                    </a:lnTo>
                    <a:lnTo>
                      <a:pt x="162" y="1078"/>
                    </a:lnTo>
                    <a:lnTo>
                      <a:pt x="176" y="1092"/>
                    </a:lnTo>
                    <a:lnTo>
                      <a:pt x="190" y="1106"/>
                    </a:lnTo>
                    <a:lnTo>
                      <a:pt x="200" y="1124"/>
                    </a:lnTo>
                    <a:lnTo>
                      <a:pt x="210" y="1142"/>
                    </a:lnTo>
                    <a:lnTo>
                      <a:pt x="214" y="1162"/>
                    </a:lnTo>
                    <a:lnTo>
                      <a:pt x="214" y="1172"/>
                    </a:lnTo>
                    <a:lnTo>
                      <a:pt x="214" y="1184"/>
                    </a:lnTo>
                    <a:lnTo>
                      <a:pt x="212" y="1194"/>
                    </a:lnTo>
                    <a:lnTo>
                      <a:pt x="208" y="1206"/>
                    </a:lnTo>
                    <a:lnTo>
                      <a:pt x="204" y="1218"/>
                    </a:lnTo>
                    <a:lnTo>
                      <a:pt x="198" y="1230"/>
                    </a:lnTo>
                    <a:lnTo>
                      <a:pt x="190" y="1242"/>
                    </a:lnTo>
                    <a:lnTo>
                      <a:pt x="180" y="1256"/>
                    </a:lnTo>
                    <a:lnTo>
                      <a:pt x="168" y="1268"/>
                    </a:lnTo>
                    <a:lnTo>
                      <a:pt x="154" y="1282"/>
                    </a:lnTo>
                    <a:lnTo>
                      <a:pt x="138" y="1294"/>
                    </a:lnTo>
                    <a:lnTo>
                      <a:pt x="120" y="1308"/>
                    </a:lnTo>
                    <a:lnTo>
                      <a:pt x="120" y="1308"/>
                    </a:lnTo>
                    <a:lnTo>
                      <a:pt x="136" y="1308"/>
                    </a:lnTo>
                    <a:lnTo>
                      <a:pt x="154" y="1310"/>
                    </a:lnTo>
                    <a:lnTo>
                      <a:pt x="178" y="1312"/>
                    </a:lnTo>
                    <a:lnTo>
                      <a:pt x="208" y="1318"/>
                    </a:lnTo>
                    <a:lnTo>
                      <a:pt x="242" y="1328"/>
                    </a:lnTo>
                    <a:lnTo>
                      <a:pt x="280" y="1342"/>
                    </a:lnTo>
                    <a:lnTo>
                      <a:pt x="320" y="1362"/>
                    </a:lnTo>
                    <a:lnTo>
                      <a:pt x="320" y="1362"/>
                    </a:lnTo>
                    <a:lnTo>
                      <a:pt x="338" y="1372"/>
                    </a:lnTo>
                    <a:lnTo>
                      <a:pt x="356" y="1376"/>
                    </a:lnTo>
                    <a:lnTo>
                      <a:pt x="374" y="1380"/>
                    </a:lnTo>
                    <a:lnTo>
                      <a:pt x="394" y="1382"/>
                    </a:lnTo>
                    <a:lnTo>
                      <a:pt x="412" y="1380"/>
                    </a:lnTo>
                    <a:lnTo>
                      <a:pt x="430" y="1378"/>
                    </a:lnTo>
                    <a:lnTo>
                      <a:pt x="448" y="1374"/>
                    </a:lnTo>
                    <a:lnTo>
                      <a:pt x="464" y="1370"/>
                    </a:lnTo>
                    <a:lnTo>
                      <a:pt x="496" y="1358"/>
                    </a:lnTo>
                    <a:lnTo>
                      <a:pt x="522" y="1344"/>
                    </a:lnTo>
                    <a:lnTo>
                      <a:pt x="544" y="1332"/>
                    </a:lnTo>
                    <a:lnTo>
                      <a:pt x="558" y="1324"/>
                    </a:lnTo>
                    <a:lnTo>
                      <a:pt x="558" y="1324"/>
                    </a:lnTo>
                    <a:lnTo>
                      <a:pt x="558" y="1362"/>
                    </a:lnTo>
                    <a:lnTo>
                      <a:pt x="558" y="1422"/>
                    </a:lnTo>
                    <a:lnTo>
                      <a:pt x="554" y="1496"/>
                    </a:lnTo>
                    <a:lnTo>
                      <a:pt x="550" y="1534"/>
                    </a:lnTo>
                    <a:lnTo>
                      <a:pt x="546" y="1576"/>
                    </a:lnTo>
                    <a:lnTo>
                      <a:pt x="540" y="1616"/>
                    </a:lnTo>
                    <a:lnTo>
                      <a:pt x="532" y="1656"/>
                    </a:lnTo>
                    <a:lnTo>
                      <a:pt x="524" y="1696"/>
                    </a:lnTo>
                    <a:lnTo>
                      <a:pt x="512" y="1732"/>
                    </a:lnTo>
                    <a:lnTo>
                      <a:pt x="498" y="1764"/>
                    </a:lnTo>
                    <a:lnTo>
                      <a:pt x="482" y="1794"/>
                    </a:lnTo>
                    <a:lnTo>
                      <a:pt x="474" y="1806"/>
                    </a:lnTo>
                    <a:lnTo>
                      <a:pt x="464" y="1816"/>
                    </a:lnTo>
                    <a:lnTo>
                      <a:pt x="454" y="1826"/>
                    </a:lnTo>
                    <a:lnTo>
                      <a:pt x="442" y="1834"/>
                    </a:lnTo>
                    <a:lnTo>
                      <a:pt x="442" y="1834"/>
                    </a:lnTo>
                    <a:lnTo>
                      <a:pt x="438" y="1838"/>
                    </a:lnTo>
                    <a:lnTo>
                      <a:pt x="434" y="1842"/>
                    </a:lnTo>
                    <a:lnTo>
                      <a:pt x="434" y="1846"/>
                    </a:lnTo>
                    <a:lnTo>
                      <a:pt x="434" y="1850"/>
                    </a:lnTo>
                    <a:lnTo>
                      <a:pt x="438" y="1854"/>
                    </a:lnTo>
                    <a:lnTo>
                      <a:pt x="442" y="1858"/>
                    </a:lnTo>
                    <a:lnTo>
                      <a:pt x="442" y="1858"/>
                    </a:lnTo>
                    <a:lnTo>
                      <a:pt x="450" y="1864"/>
                    </a:lnTo>
                    <a:lnTo>
                      <a:pt x="460" y="1868"/>
                    </a:lnTo>
                    <a:lnTo>
                      <a:pt x="470" y="1872"/>
                    </a:lnTo>
                    <a:lnTo>
                      <a:pt x="482" y="1874"/>
                    </a:lnTo>
                    <a:lnTo>
                      <a:pt x="496" y="1874"/>
                    </a:lnTo>
                    <a:lnTo>
                      <a:pt x="512" y="1870"/>
                    </a:lnTo>
                    <a:lnTo>
                      <a:pt x="528" y="1860"/>
                    </a:lnTo>
                    <a:lnTo>
                      <a:pt x="528" y="1860"/>
                    </a:lnTo>
                    <a:lnTo>
                      <a:pt x="532" y="1858"/>
                    </a:lnTo>
                    <a:lnTo>
                      <a:pt x="538" y="1856"/>
                    </a:lnTo>
                    <a:lnTo>
                      <a:pt x="546" y="1856"/>
                    </a:lnTo>
                    <a:lnTo>
                      <a:pt x="550" y="1854"/>
                    </a:lnTo>
                    <a:lnTo>
                      <a:pt x="554" y="1852"/>
                    </a:lnTo>
                    <a:lnTo>
                      <a:pt x="558" y="1848"/>
                    </a:lnTo>
                    <a:lnTo>
                      <a:pt x="562" y="1842"/>
                    </a:lnTo>
                    <a:lnTo>
                      <a:pt x="562" y="1842"/>
                    </a:lnTo>
                    <a:lnTo>
                      <a:pt x="574" y="1814"/>
                    </a:lnTo>
                    <a:lnTo>
                      <a:pt x="586" y="1776"/>
                    </a:lnTo>
                    <a:lnTo>
                      <a:pt x="596" y="1730"/>
                    </a:lnTo>
                    <a:lnTo>
                      <a:pt x="606" y="1672"/>
                    </a:lnTo>
                    <a:lnTo>
                      <a:pt x="614" y="1604"/>
                    </a:lnTo>
                    <a:lnTo>
                      <a:pt x="622" y="1524"/>
                    </a:lnTo>
                    <a:lnTo>
                      <a:pt x="628" y="1432"/>
                    </a:lnTo>
                    <a:lnTo>
                      <a:pt x="634" y="1326"/>
                    </a:lnTo>
                    <a:lnTo>
                      <a:pt x="634" y="1326"/>
                    </a:lnTo>
                    <a:lnTo>
                      <a:pt x="650" y="1338"/>
                    </a:lnTo>
                    <a:lnTo>
                      <a:pt x="672" y="1350"/>
                    </a:lnTo>
                    <a:lnTo>
                      <a:pt x="698" y="1362"/>
                    </a:lnTo>
                    <a:lnTo>
                      <a:pt x="730" y="1372"/>
                    </a:lnTo>
                    <a:lnTo>
                      <a:pt x="746" y="1376"/>
                    </a:lnTo>
                    <a:lnTo>
                      <a:pt x="762" y="1380"/>
                    </a:lnTo>
                    <a:lnTo>
                      <a:pt x="780" y="1382"/>
                    </a:lnTo>
                    <a:lnTo>
                      <a:pt x="796" y="1382"/>
                    </a:lnTo>
                    <a:lnTo>
                      <a:pt x="814" y="1380"/>
                    </a:lnTo>
                    <a:lnTo>
                      <a:pt x="832" y="1376"/>
                    </a:lnTo>
                    <a:lnTo>
                      <a:pt x="850" y="1370"/>
                    </a:lnTo>
                    <a:lnTo>
                      <a:pt x="866" y="1362"/>
                    </a:lnTo>
                    <a:lnTo>
                      <a:pt x="866" y="1362"/>
                    </a:lnTo>
                    <a:lnTo>
                      <a:pt x="906" y="1342"/>
                    </a:lnTo>
                    <a:lnTo>
                      <a:pt x="944" y="1328"/>
                    </a:lnTo>
                    <a:lnTo>
                      <a:pt x="978" y="1318"/>
                    </a:lnTo>
                    <a:lnTo>
                      <a:pt x="1008" y="1312"/>
                    </a:lnTo>
                    <a:lnTo>
                      <a:pt x="1032" y="1310"/>
                    </a:lnTo>
                    <a:lnTo>
                      <a:pt x="1050" y="1308"/>
                    </a:lnTo>
                    <a:lnTo>
                      <a:pt x="1066" y="1308"/>
                    </a:lnTo>
                    <a:lnTo>
                      <a:pt x="1066" y="1308"/>
                    </a:lnTo>
                    <a:lnTo>
                      <a:pt x="1048" y="1294"/>
                    </a:lnTo>
                    <a:lnTo>
                      <a:pt x="1032" y="1282"/>
                    </a:lnTo>
                    <a:lnTo>
                      <a:pt x="1018" y="1268"/>
                    </a:lnTo>
                    <a:lnTo>
                      <a:pt x="1006" y="1256"/>
                    </a:lnTo>
                    <a:lnTo>
                      <a:pt x="998" y="1242"/>
                    </a:lnTo>
                    <a:lnTo>
                      <a:pt x="988" y="1230"/>
                    </a:lnTo>
                    <a:lnTo>
                      <a:pt x="982" y="1218"/>
                    </a:lnTo>
                    <a:lnTo>
                      <a:pt x="978" y="1206"/>
                    </a:lnTo>
                    <a:lnTo>
                      <a:pt x="974" y="1194"/>
                    </a:lnTo>
                    <a:lnTo>
                      <a:pt x="972" y="1184"/>
                    </a:lnTo>
                    <a:lnTo>
                      <a:pt x="972" y="1172"/>
                    </a:lnTo>
                    <a:lnTo>
                      <a:pt x="972" y="1162"/>
                    </a:lnTo>
                    <a:lnTo>
                      <a:pt x="976" y="1142"/>
                    </a:lnTo>
                    <a:lnTo>
                      <a:pt x="986" y="1124"/>
                    </a:lnTo>
                    <a:lnTo>
                      <a:pt x="996" y="1106"/>
                    </a:lnTo>
                    <a:lnTo>
                      <a:pt x="1010" y="1092"/>
                    </a:lnTo>
                    <a:lnTo>
                      <a:pt x="1024" y="1078"/>
                    </a:lnTo>
                    <a:lnTo>
                      <a:pt x="1040" y="1066"/>
                    </a:lnTo>
                    <a:lnTo>
                      <a:pt x="1054" y="1058"/>
                    </a:lnTo>
                    <a:lnTo>
                      <a:pt x="1068" y="1050"/>
                    </a:lnTo>
                    <a:lnTo>
                      <a:pt x="1080" y="1046"/>
                    </a:lnTo>
                    <a:lnTo>
                      <a:pt x="1090" y="1042"/>
                    </a:lnTo>
                    <a:lnTo>
                      <a:pt x="1090" y="1042"/>
                    </a:lnTo>
                    <a:lnTo>
                      <a:pt x="1106" y="1038"/>
                    </a:lnTo>
                    <a:lnTo>
                      <a:pt x="1120" y="1030"/>
                    </a:lnTo>
                    <a:lnTo>
                      <a:pt x="1134" y="1018"/>
                    </a:lnTo>
                    <a:lnTo>
                      <a:pt x="1148" y="1006"/>
                    </a:lnTo>
                    <a:lnTo>
                      <a:pt x="1160" y="990"/>
                    </a:lnTo>
                    <a:lnTo>
                      <a:pt x="1170" y="974"/>
                    </a:lnTo>
                    <a:lnTo>
                      <a:pt x="1178" y="958"/>
                    </a:lnTo>
                    <a:lnTo>
                      <a:pt x="1182" y="942"/>
                    </a:lnTo>
                    <a:lnTo>
                      <a:pt x="1182" y="942"/>
                    </a:lnTo>
                    <a:lnTo>
                      <a:pt x="1186" y="920"/>
                    </a:lnTo>
                    <a:lnTo>
                      <a:pt x="1188" y="884"/>
                    </a:lnTo>
                    <a:lnTo>
                      <a:pt x="1186" y="842"/>
                    </a:lnTo>
                    <a:lnTo>
                      <a:pt x="1186" y="800"/>
                    </a:lnTo>
                    <a:lnTo>
                      <a:pt x="1182" y="762"/>
                    </a:lnTo>
                    <a:lnTo>
                      <a:pt x="1180" y="734"/>
                    </a:lnTo>
                    <a:lnTo>
                      <a:pt x="1178" y="724"/>
                    </a:lnTo>
                    <a:lnTo>
                      <a:pt x="1176" y="722"/>
                    </a:lnTo>
                    <a:lnTo>
                      <a:pt x="1172" y="722"/>
                    </a:lnTo>
                    <a:lnTo>
                      <a:pt x="1170" y="730"/>
                    </a:lnTo>
                    <a:lnTo>
                      <a:pt x="1170" y="730"/>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vert="horz" wrap="square" lIns="91440" tIns="45720" rIns="91440" bIns="45720" numCol="1" anchor="t" anchorCtr="0" compatLnSpc="1">
                <a:prstTxWarp prst="textNoShape">
                  <a:avLst/>
                </a:prstTxWarp>
              </a:bodyPr>
              <a:lstStyle/>
              <a:p>
                <a:endParaRPr lang="en-US" dirty="0"/>
              </a:p>
            </p:txBody>
          </p:sp>
          <p:sp>
            <p:nvSpPr>
              <p:cNvPr id="94" name="Freeform 36"/>
              <p:cNvSpPr>
                <a:spLocks noChangeAspect="1"/>
              </p:cNvSpPr>
              <p:nvPr/>
            </p:nvSpPr>
            <p:spPr bwMode="auto">
              <a:xfrm rot="11849821">
                <a:off x="7750232" y="597775"/>
                <a:ext cx="1064273" cy="1063143"/>
              </a:xfrm>
              <a:custGeom>
                <a:avLst/>
                <a:gdLst/>
                <a:ahLst/>
                <a:cxnLst>
                  <a:cxn ang="0">
                    <a:pos x="1280" y="874"/>
                  </a:cxn>
                  <a:cxn ang="0">
                    <a:pos x="1142" y="974"/>
                  </a:cxn>
                  <a:cxn ang="0">
                    <a:pos x="1150" y="944"/>
                  </a:cxn>
                  <a:cxn ang="0">
                    <a:pos x="1196" y="832"/>
                  </a:cxn>
                  <a:cxn ang="0">
                    <a:pos x="1194" y="590"/>
                  </a:cxn>
                  <a:cxn ang="0">
                    <a:pos x="1152" y="368"/>
                  </a:cxn>
                  <a:cxn ang="0">
                    <a:pos x="1020" y="148"/>
                  </a:cxn>
                  <a:cxn ang="0">
                    <a:pos x="958" y="62"/>
                  </a:cxn>
                  <a:cxn ang="0">
                    <a:pos x="942" y="0"/>
                  </a:cxn>
                  <a:cxn ang="0">
                    <a:pos x="930" y="44"/>
                  </a:cxn>
                  <a:cxn ang="0">
                    <a:pos x="884" y="120"/>
                  </a:cxn>
                  <a:cxn ang="0">
                    <a:pos x="738" y="346"/>
                  </a:cxn>
                  <a:cxn ang="0">
                    <a:pos x="702" y="516"/>
                  </a:cxn>
                  <a:cxn ang="0">
                    <a:pos x="680" y="794"/>
                  </a:cxn>
                  <a:cxn ang="0">
                    <a:pos x="724" y="930"/>
                  </a:cxn>
                  <a:cxn ang="0">
                    <a:pos x="744" y="972"/>
                  </a:cxn>
                  <a:cxn ang="0">
                    <a:pos x="636" y="896"/>
                  </a:cxn>
                  <a:cxn ang="0">
                    <a:pos x="504" y="826"/>
                  </a:cxn>
                  <a:cxn ang="0">
                    <a:pos x="118" y="794"/>
                  </a:cxn>
                  <a:cxn ang="0">
                    <a:pos x="72" y="836"/>
                  </a:cxn>
                  <a:cxn ang="0">
                    <a:pos x="232" y="986"/>
                  </a:cxn>
                  <a:cxn ang="0">
                    <a:pos x="424" y="1194"/>
                  </a:cxn>
                  <a:cxn ang="0">
                    <a:pos x="608" y="1266"/>
                  </a:cxn>
                  <a:cxn ang="0">
                    <a:pos x="698" y="1248"/>
                  </a:cxn>
                  <a:cxn ang="0">
                    <a:pos x="708" y="1268"/>
                  </a:cxn>
                  <a:cxn ang="0">
                    <a:pos x="558" y="1382"/>
                  </a:cxn>
                  <a:cxn ang="0">
                    <a:pos x="416" y="1562"/>
                  </a:cxn>
                  <a:cxn ang="0">
                    <a:pos x="460" y="1634"/>
                  </a:cxn>
                  <a:cxn ang="0">
                    <a:pos x="628" y="1588"/>
                  </a:cxn>
                  <a:cxn ang="0">
                    <a:pos x="752" y="1516"/>
                  </a:cxn>
                  <a:cxn ang="0">
                    <a:pos x="784" y="1576"/>
                  </a:cxn>
                  <a:cxn ang="0">
                    <a:pos x="816" y="1560"/>
                  </a:cxn>
                  <a:cxn ang="0">
                    <a:pos x="858" y="1422"/>
                  </a:cxn>
                  <a:cxn ang="0">
                    <a:pos x="904" y="1368"/>
                  </a:cxn>
                  <a:cxn ang="0">
                    <a:pos x="878" y="1664"/>
                  </a:cxn>
                  <a:cxn ang="0">
                    <a:pos x="810" y="1824"/>
                  </a:cxn>
                  <a:cxn ang="0">
                    <a:pos x="780" y="1854"/>
                  </a:cxn>
                  <a:cxn ang="0">
                    <a:pos x="806" y="1876"/>
                  </a:cxn>
                  <a:cxn ang="0">
                    <a:pos x="874" y="1868"/>
                  </a:cxn>
                  <a:cxn ang="0">
                    <a:pos x="904" y="1856"/>
                  </a:cxn>
                  <a:cxn ang="0">
                    <a:pos x="952" y="1680"/>
                  </a:cxn>
                  <a:cxn ang="0">
                    <a:pos x="988" y="1342"/>
                  </a:cxn>
                  <a:cxn ang="0">
                    <a:pos x="1062" y="1548"/>
                  </a:cxn>
                  <a:cxn ang="0">
                    <a:pos x="1084" y="1572"/>
                  </a:cxn>
                  <a:cxn ang="0">
                    <a:pos x="1112" y="1566"/>
                  </a:cxn>
                  <a:cxn ang="0">
                    <a:pos x="1162" y="1530"/>
                  </a:cxn>
                  <a:cxn ang="0">
                    <a:pos x="1344" y="1620"/>
                  </a:cxn>
                  <a:cxn ang="0">
                    <a:pos x="1498" y="1638"/>
                  </a:cxn>
                  <a:cxn ang="0">
                    <a:pos x="1402" y="1462"/>
                  </a:cxn>
                  <a:cxn ang="0">
                    <a:pos x="1230" y="1306"/>
                  </a:cxn>
                  <a:cxn ang="0">
                    <a:pos x="1164" y="1252"/>
                  </a:cxn>
                  <a:cxn ang="0">
                    <a:pos x="1216" y="1260"/>
                  </a:cxn>
                  <a:cxn ang="0">
                    <a:pos x="1358" y="1250"/>
                  </a:cxn>
                  <a:cxn ang="0">
                    <a:pos x="1576" y="1076"/>
                  </a:cxn>
                  <a:cxn ang="0">
                    <a:pos x="1744" y="892"/>
                  </a:cxn>
                  <a:cxn ang="0">
                    <a:pos x="1880" y="802"/>
                  </a:cxn>
                  <a:cxn ang="0">
                    <a:pos x="1528" y="798"/>
                  </a:cxn>
                </a:cxnLst>
                <a:rect l="0" t="0" r="r" b="b"/>
                <a:pathLst>
                  <a:path w="1884" h="1882">
                    <a:moveTo>
                      <a:pt x="1380" y="826"/>
                    </a:moveTo>
                    <a:lnTo>
                      <a:pt x="1380" y="826"/>
                    </a:lnTo>
                    <a:lnTo>
                      <a:pt x="1364" y="830"/>
                    </a:lnTo>
                    <a:lnTo>
                      <a:pt x="1348" y="836"/>
                    </a:lnTo>
                    <a:lnTo>
                      <a:pt x="1314" y="852"/>
                    </a:lnTo>
                    <a:lnTo>
                      <a:pt x="1280" y="874"/>
                    </a:lnTo>
                    <a:lnTo>
                      <a:pt x="1248" y="896"/>
                    </a:lnTo>
                    <a:lnTo>
                      <a:pt x="1190" y="940"/>
                    </a:lnTo>
                    <a:lnTo>
                      <a:pt x="1156" y="968"/>
                    </a:lnTo>
                    <a:lnTo>
                      <a:pt x="1156" y="968"/>
                    </a:lnTo>
                    <a:lnTo>
                      <a:pt x="1148" y="972"/>
                    </a:lnTo>
                    <a:lnTo>
                      <a:pt x="1142" y="974"/>
                    </a:lnTo>
                    <a:lnTo>
                      <a:pt x="1140" y="972"/>
                    </a:lnTo>
                    <a:lnTo>
                      <a:pt x="1138" y="968"/>
                    </a:lnTo>
                    <a:lnTo>
                      <a:pt x="1138" y="960"/>
                    </a:lnTo>
                    <a:lnTo>
                      <a:pt x="1138" y="956"/>
                    </a:lnTo>
                    <a:lnTo>
                      <a:pt x="1138" y="956"/>
                    </a:lnTo>
                    <a:lnTo>
                      <a:pt x="1150" y="944"/>
                    </a:lnTo>
                    <a:lnTo>
                      <a:pt x="1160" y="930"/>
                    </a:lnTo>
                    <a:lnTo>
                      <a:pt x="1168" y="916"/>
                    </a:lnTo>
                    <a:lnTo>
                      <a:pt x="1176" y="900"/>
                    </a:lnTo>
                    <a:lnTo>
                      <a:pt x="1182" y="884"/>
                    </a:lnTo>
                    <a:lnTo>
                      <a:pt x="1188" y="868"/>
                    </a:lnTo>
                    <a:lnTo>
                      <a:pt x="1196" y="832"/>
                    </a:lnTo>
                    <a:lnTo>
                      <a:pt x="1202" y="794"/>
                    </a:lnTo>
                    <a:lnTo>
                      <a:pt x="1204" y="754"/>
                    </a:lnTo>
                    <a:lnTo>
                      <a:pt x="1204" y="712"/>
                    </a:lnTo>
                    <a:lnTo>
                      <a:pt x="1202" y="672"/>
                    </a:lnTo>
                    <a:lnTo>
                      <a:pt x="1198" y="630"/>
                    </a:lnTo>
                    <a:lnTo>
                      <a:pt x="1194" y="590"/>
                    </a:lnTo>
                    <a:lnTo>
                      <a:pt x="1182" y="516"/>
                    </a:lnTo>
                    <a:lnTo>
                      <a:pt x="1170" y="454"/>
                    </a:lnTo>
                    <a:lnTo>
                      <a:pt x="1162" y="408"/>
                    </a:lnTo>
                    <a:lnTo>
                      <a:pt x="1162" y="408"/>
                    </a:lnTo>
                    <a:lnTo>
                      <a:pt x="1160" y="388"/>
                    </a:lnTo>
                    <a:lnTo>
                      <a:pt x="1152" y="368"/>
                    </a:lnTo>
                    <a:lnTo>
                      <a:pt x="1144" y="346"/>
                    </a:lnTo>
                    <a:lnTo>
                      <a:pt x="1134" y="324"/>
                    </a:lnTo>
                    <a:lnTo>
                      <a:pt x="1108" y="276"/>
                    </a:lnTo>
                    <a:lnTo>
                      <a:pt x="1078" y="230"/>
                    </a:lnTo>
                    <a:lnTo>
                      <a:pt x="1048" y="186"/>
                    </a:lnTo>
                    <a:lnTo>
                      <a:pt x="1020" y="148"/>
                    </a:lnTo>
                    <a:lnTo>
                      <a:pt x="998" y="120"/>
                    </a:lnTo>
                    <a:lnTo>
                      <a:pt x="984" y="104"/>
                    </a:lnTo>
                    <a:lnTo>
                      <a:pt x="984" y="104"/>
                    </a:lnTo>
                    <a:lnTo>
                      <a:pt x="974" y="94"/>
                    </a:lnTo>
                    <a:lnTo>
                      <a:pt x="966" y="78"/>
                    </a:lnTo>
                    <a:lnTo>
                      <a:pt x="958" y="62"/>
                    </a:lnTo>
                    <a:lnTo>
                      <a:pt x="952" y="44"/>
                    </a:lnTo>
                    <a:lnTo>
                      <a:pt x="944" y="14"/>
                    </a:lnTo>
                    <a:lnTo>
                      <a:pt x="942" y="0"/>
                    </a:lnTo>
                    <a:lnTo>
                      <a:pt x="942" y="0"/>
                    </a:lnTo>
                    <a:lnTo>
                      <a:pt x="942" y="0"/>
                    </a:lnTo>
                    <a:lnTo>
                      <a:pt x="942" y="0"/>
                    </a:lnTo>
                    <a:lnTo>
                      <a:pt x="942" y="0"/>
                    </a:lnTo>
                    <a:lnTo>
                      <a:pt x="942" y="0"/>
                    </a:lnTo>
                    <a:lnTo>
                      <a:pt x="942" y="0"/>
                    </a:lnTo>
                    <a:lnTo>
                      <a:pt x="942" y="0"/>
                    </a:lnTo>
                    <a:lnTo>
                      <a:pt x="938" y="14"/>
                    </a:lnTo>
                    <a:lnTo>
                      <a:pt x="930" y="44"/>
                    </a:lnTo>
                    <a:lnTo>
                      <a:pt x="924" y="62"/>
                    </a:lnTo>
                    <a:lnTo>
                      <a:pt x="918" y="78"/>
                    </a:lnTo>
                    <a:lnTo>
                      <a:pt x="910" y="94"/>
                    </a:lnTo>
                    <a:lnTo>
                      <a:pt x="900" y="104"/>
                    </a:lnTo>
                    <a:lnTo>
                      <a:pt x="900" y="104"/>
                    </a:lnTo>
                    <a:lnTo>
                      <a:pt x="884" y="120"/>
                    </a:lnTo>
                    <a:lnTo>
                      <a:pt x="862" y="148"/>
                    </a:lnTo>
                    <a:lnTo>
                      <a:pt x="834" y="186"/>
                    </a:lnTo>
                    <a:lnTo>
                      <a:pt x="804" y="230"/>
                    </a:lnTo>
                    <a:lnTo>
                      <a:pt x="776" y="276"/>
                    </a:lnTo>
                    <a:lnTo>
                      <a:pt x="750" y="324"/>
                    </a:lnTo>
                    <a:lnTo>
                      <a:pt x="738" y="346"/>
                    </a:lnTo>
                    <a:lnTo>
                      <a:pt x="730" y="368"/>
                    </a:lnTo>
                    <a:lnTo>
                      <a:pt x="724" y="388"/>
                    </a:lnTo>
                    <a:lnTo>
                      <a:pt x="720" y="408"/>
                    </a:lnTo>
                    <a:lnTo>
                      <a:pt x="720" y="408"/>
                    </a:lnTo>
                    <a:lnTo>
                      <a:pt x="712" y="454"/>
                    </a:lnTo>
                    <a:lnTo>
                      <a:pt x="702" y="516"/>
                    </a:lnTo>
                    <a:lnTo>
                      <a:pt x="690" y="590"/>
                    </a:lnTo>
                    <a:lnTo>
                      <a:pt x="684" y="630"/>
                    </a:lnTo>
                    <a:lnTo>
                      <a:pt x="680" y="672"/>
                    </a:lnTo>
                    <a:lnTo>
                      <a:pt x="678" y="712"/>
                    </a:lnTo>
                    <a:lnTo>
                      <a:pt x="678" y="754"/>
                    </a:lnTo>
                    <a:lnTo>
                      <a:pt x="680" y="794"/>
                    </a:lnTo>
                    <a:lnTo>
                      <a:pt x="686" y="832"/>
                    </a:lnTo>
                    <a:lnTo>
                      <a:pt x="694" y="868"/>
                    </a:lnTo>
                    <a:lnTo>
                      <a:pt x="700" y="884"/>
                    </a:lnTo>
                    <a:lnTo>
                      <a:pt x="708" y="900"/>
                    </a:lnTo>
                    <a:lnTo>
                      <a:pt x="714" y="916"/>
                    </a:lnTo>
                    <a:lnTo>
                      <a:pt x="724" y="930"/>
                    </a:lnTo>
                    <a:lnTo>
                      <a:pt x="734" y="944"/>
                    </a:lnTo>
                    <a:lnTo>
                      <a:pt x="744" y="956"/>
                    </a:lnTo>
                    <a:lnTo>
                      <a:pt x="744" y="956"/>
                    </a:lnTo>
                    <a:lnTo>
                      <a:pt x="746" y="960"/>
                    </a:lnTo>
                    <a:lnTo>
                      <a:pt x="746" y="968"/>
                    </a:lnTo>
                    <a:lnTo>
                      <a:pt x="744" y="972"/>
                    </a:lnTo>
                    <a:lnTo>
                      <a:pt x="740" y="974"/>
                    </a:lnTo>
                    <a:lnTo>
                      <a:pt x="736" y="972"/>
                    </a:lnTo>
                    <a:lnTo>
                      <a:pt x="728" y="968"/>
                    </a:lnTo>
                    <a:lnTo>
                      <a:pt x="728" y="968"/>
                    </a:lnTo>
                    <a:lnTo>
                      <a:pt x="694" y="940"/>
                    </a:lnTo>
                    <a:lnTo>
                      <a:pt x="636" y="896"/>
                    </a:lnTo>
                    <a:lnTo>
                      <a:pt x="602" y="874"/>
                    </a:lnTo>
                    <a:lnTo>
                      <a:pt x="568" y="852"/>
                    </a:lnTo>
                    <a:lnTo>
                      <a:pt x="534" y="836"/>
                    </a:lnTo>
                    <a:lnTo>
                      <a:pt x="518" y="830"/>
                    </a:lnTo>
                    <a:lnTo>
                      <a:pt x="504" y="826"/>
                    </a:lnTo>
                    <a:lnTo>
                      <a:pt x="504" y="826"/>
                    </a:lnTo>
                    <a:lnTo>
                      <a:pt x="442" y="812"/>
                    </a:lnTo>
                    <a:lnTo>
                      <a:pt x="402" y="804"/>
                    </a:lnTo>
                    <a:lnTo>
                      <a:pt x="354" y="798"/>
                    </a:lnTo>
                    <a:lnTo>
                      <a:pt x="292" y="794"/>
                    </a:lnTo>
                    <a:lnTo>
                      <a:pt x="216" y="792"/>
                    </a:lnTo>
                    <a:lnTo>
                      <a:pt x="118" y="794"/>
                    </a:lnTo>
                    <a:lnTo>
                      <a:pt x="0" y="800"/>
                    </a:lnTo>
                    <a:lnTo>
                      <a:pt x="0" y="800"/>
                    </a:lnTo>
                    <a:lnTo>
                      <a:pt x="4" y="802"/>
                    </a:lnTo>
                    <a:lnTo>
                      <a:pt x="18" y="806"/>
                    </a:lnTo>
                    <a:lnTo>
                      <a:pt x="40" y="816"/>
                    </a:lnTo>
                    <a:lnTo>
                      <a:pt x="72" y="836"/>
                    </a:lnTo>
                    <a:lnTo>
                      <a:pt x="92" y="850"/>
                    </a:lnTo>
                    <a:lnTo>
                      <a:pt x="114" y="870"/>
                    </a:lnTo>
                    <a:lnTo>
                      <a:pt x="140" y="892"/>
                    </a:lnTo>
                    <a:lnTo>
                      <a:pt x="168" y="918"/>
                    </a:lnTo>
                    <a:lnTo>
                      <a:pt x="198" y="950"/>
                    </a:lnTo>
                    <a:lnTo>
                      <a:pt x="232" y="986"/>
                    </a:lnTo>
                    <a:lnTo>
                      <a:pt x="268" y="1028"/>
                    </a:lnTo>
                    <a:lnTo>
                      <a:pt x="306" y="1076"/>
                    </a:lnTo>
                    <a:lnTo>
                      <a:pt x="306" y="1076"/>
                    </a:lnTo>
                    <a:lnTo>
                      <a:pt x="348" y="1124"/>
                    </a:lnTo>
                    <a:lnTo>
                      <a:pt x="386" y="1162"/>
                    </a:lnTo>
                    <a:lnTo>
                      <a:pt x="424" y="1194"/>
                    </a:lnTo>
                    <a:lnTo>
                      <a:pt x="460" y="1218"/>
                    </a:lnTo>
                    <a:lnTo>
                      <a:pt x="494" y="1238"/>
                    </a:lnTo>
                    <a:lnTo>
                      <a:pt x="526" y="1250"/>
                    </a:lnTo>
                    <a:lnTo>
                      <a:pt x="556" y="1260"/>
                    </a:lnTo>
                    <a:lnTo>
                      <a:pt x="584" y="1264"/>
                    </a:lnTo>
                    <a:lnTo>
                      <a:pt x="608" y="1266"/>
                    </a:lnTo>
                    <a:lnTo>
                      <a:pt x="632" y="1266"/>
                    </a:lnTo>
                    <a:lnTo>
                      <a:pt x="650" y="1264"/>
                    </a:lnTo>
                    <a:lnTo>
                      <a:pt x="668" y="1260"/>
                    </a:lnTo>
                    <a:lnTo>
                      <a:pt x="690" y="1252"/>
                    </a:lnTo>
                    <a:lnTo>
                      <a:pt x="698" y="1248"/>
                    </a:lnTo>
                    <a:lnTo>
                      <a:pt x="698" y="1248"/>
                    </a:lnTo>
                    <a:lnTo>
                      <a:pt x="704" y="1248"/>
                    </a:lnTo>
                    <a:lnTo>
                      <a:pt x="716" y="1250"/>
                    </a:lnTo>
                    <a:lnTo>
                      <a:pt x="720" y="1252"/>
                    </a:lnTo>
                    <a:lnTo>
                      <a:pt x="720" y="1256"/>
                    </a:lnTo>
                    <a:lnTo>
                      <a:pt x="718" y="1260"/>
                    </a:lnTo>
                    <a:lnTo>
                      <a:pt x="708" y="1268"/>
                    </a:lnTo>
                    <a:lnTo>
                      <a:pt x="708" y="1268"/>
                    </a:lnTo>
                    <a:lnTo>
                      <a:pt x="686" y="1282"/>
                    </a:lnTo>
                    <a:lnTo>
                      <a:pt x="652" y="1306"/>
                    </a:lnTo>
                    <a:lnTo>
                      <a:pt x="608" y="1338"/>
                    </a:lnTo>
                    <a:lnTo>
                      <a:pt x="584" y="1360"/>
                    </a:lnTo>
                    <a:lnTo>
                      <a:pt x="558" y="1382"/>
                    </a:lnTo>
                    <a:lnTo>
                      <a:pt x="532" y="1406"/>
                    </a:lnTo>
                    <a:lnTo>
                      <a:pt x="506" y="1434"/>
                    </a:lnTo>
                    <a:lnTo>
                      <a:pt x="482" y="1462"/>
                    </a:lnTo>
                    <a:lnTo>
                      <a:pt x="458" y="1494"/>
                    </a:lnTo>
                    <a:lnTo>
                      <a:pt x="436" y="1526"/>
                    </a:lnTo>
                    <a:lnTo>
                      <a:pt x="416" y="1562"/>
                    </a:lnTo>
                    <a:lnTo>
                      <a:pt x="400" y="1598"/>
                    </a:lnTo>
                    <a:lnTo>
                      <a:pt x="386" y="1638"/>
                    </a:lnTo>
                    <a:lnTo>
                      <a:pt x="386" y="1638"/>
                    </a:lnTo>
                    <a:lnTo>
                      <a:pt x="396" y="1638"/>
                    </a:lnTo>
                    <a:lnTo>
                      <a:pt x="422" y="1638"/>
                    </a:lnTo>
                    <a:lnTo>
                      <a:pt x="460" y="1634"/>
                    </a:lnTo>
                    <a:lnTo>
                      <a:pt x="484" y="1632"/>
                    </a:lnTo>
                    <a:lnTo>
                      <a:pt x="510" y="1626"/>
                    </a:lnTo>
                    <a:lnTo>
                      <a:pt x="538" y="1620"/>
                    </a:lnTo>
                    <a:lnTo>
                      <a:pt x="568" y="1612"/>
                    </a:lnTo>
                    <a:lnTo>
                      <a:pt x="598" y="1602"/>
                    </a:lnTo>
                    <a:lnTo>
                      <a:pt x="628" y="1588"/>
                    </a:lnTo>
                    <a:lnTo>
                      <a:pt x="660" y="1572"/>
                    </a:lnTo>
                    <a:lnTo>
                      <a:pt x="690" y="1552"/>
                    </a:lnTo>
                    <a:lnTo>
                      <a:pt x="720" y="1530"/>
                    </a:lnTo>
                    <a:lnTo>
                      <a:pt x="750" y="1504"/>
                    </a:lnTo>
                    <a:lnTo>
                      <a:pt x="750" y="1504"/>
                    </a:lnTo>
                    <a:lnTo>
                      <a:pt x="752" y="1516"/>
                    </a:lnTo>
                    <a:lnTo>
                      <a:pt x="758" y="1542"/>
                    </a:lnTo>
                    <a:lnTo>
                      <a:pt x="764" y="1556"/>
                    </a:lnTo>
                    <a:lnTo>
                      <a:pt x="770" y="1566"/>
                    </a:lnTo>
                    <a:lnTo>
                      <a:pt x="774" y="1570"/>
                    </a:lnTo>
                    <a:lnTo>
                      <a:pt x="778" y="1574"/>
                    </a:lnTo>
                    <a:lnTo>
                      <a:pt x="784" y="1576"/>
                    </a:lnTo>
                    <a:lnTo>
                      <a:pt x="790" y="1576"/>
                    </a:lnTo>
                    <a:lnTo>
                      <a:pt x="790" y="1576"/>
                    </a:lnTo>
                    <a:lnTo>
                      <a:pt x="798" y="1572"/>
                    </a:lnTo>
                    <a:lnTo>
                      <a:pt x="806" y="1570"/>
                    </a:lnTo>
                    <a:lnTo>
                      <a:pt x="812" y="1564"/>
                    </a:lnTo>
                    <a:lnTo>
                      <a:pt x="816" y="1560"/>
                    </a:lnTo>
                    <a:lnTo>
                      <a:pt x="820" y="1552"/>
                    </a:lnTo>
                    <a:lnTo>
                      <a:pt x="820" y="1548"/>
                    </a:lnTo>
                    <a:lnTo>
                      <a:pt x="820" y="1548"/>
                    </a:lnTo>
                    <a:lnTo>
                      <a:pt x="828" y="1522"/>
                    </a:lnTo>
                    <a:lnTo>
                      <a:pt x="846" y="1458"/>
                    </a:lnTo>
                    <a:lnTo>
                      <a:pt x="858" y="1422"/>
                    </a:lnTo>
                    <a:lnTo>
                      <a:pt x="872" y="1386"/>
                    </a:lnTo>
                    <a:lnTo>
                      <a:pt x="888" y="1354"/>
                    </a:lnTo>
                    <a:lnTo>
                      <a:pt x="896" y="1340"/>
                    </a:lnTo>
                    <a:lnTo>
                      <a:pt x="904" y="1330"/>
                    </a:lnTo>
                    <a:lnTo>
                      <a:pt x="904" y="1330"/>
                    </a:lnTo>
                    <a:lnTo>
                      <a:pt x="904" y="1368"/>
                    </a:lnTo>
                    <a:lnTo>
                      <a:pt x="904" y="1428"/>
                    </a:lnTo>
                    <a:lnTo>
                      <a:pt x="900" y="1500"/>
                    </a:lnTo>
                    <a:lnTo>
                      <a:pt x="896" y="1540"/>
                    </a:lnTo>
                    <a:lnTo>
                      <a:pt x="892" y="1582"/>
                    </a:lnTo>
                    <a:lnTo>
                      <a:pt x="886" y="1622"/>
                    </a:lnTo>
                    <a:lnTo>
                      <a:pt x="878" y="1664"/>
                    </a:lnTo>
                    <a:lnTo>
                      <a:pt x="870" y="1702"/>
                    </a:lnTo>
                    <a:lnTo>
                      <a:pt x="858" y="1738"/>
                    </a:lnTo>
                    <a:lnTo>
                      <a:pt x="844" y="1772"/>
                    </a:lnTo>
                    <a:lnTo>
                      <a:pt x="828" y="1800"/>
                    </a:lnTo>
                    <a:lnTo>
                      <a:pt x="820" y="1814"/>
                    </a:lnTo>
                    <a:lnTo>
                      <a:pt x="810" y="1824"/>
                    </a:lnTo>
                    <a:lnTo>
                      <a:pt x="800" y="1834"/>
                    </a:lnTo>
                    <a:lnTo>
                      <a:pt x="788" y="1842"/>
                    </a:lnTo>
                    <a:lnTo>
                      <a:pt x="788" y="1842"/>
                    </a:lnTo>
                    <a:lnTo>
                      <a:pt x="784" y="1846"/>
                    </a:lnTo>
                    <a:lnTo>
                      <a:pt x="780" y="1850"/>
                    </a:lnTo>
                    <a:lnTo>
                      <a:pt x="780" y="1854"/>
                    </a:lnTo>
                    <a:lnTo>
                      <a:pt x="780" y="1858"/>
                    </a:lnTo>
                    <a:lnTo>
                      <a:pt x="784" y="1862"/>
                    </a:lnTo>
                    <a:lnTo>
                      <a:pt x="788" y="1866"/>
                    </a:lnTo>
                    <a:lnTo>
                      <a:pt x="788" y="1866"/>
                    </a:lnTo>
                    <a:lnTo>
                      <a:pt x="796" y="1872"/>
                    </a:lnTo>
                    <a:lnTo>
                      <a:pt x="806" y="1876"/>
                    </a:lnTo>
                    <a:lnTo>
                      <a:pt x="816" y="1880"/>
                    </a:lnTo>
                    <a:lnTo>
                      <a:pt x="828" y="1882"/>
                    </a:lnTo>
                    <a:lnTo>
                      <a:pt x="842" y="1882"/>
                    </a:lnTo>
                    <a:lnTo>
                      <a:pt x="858" y="1878"/>
                    </a:lnTo>
                    <a:lnTo>
                      <a:pt x="874" y="1868"/>
                    </a:lnTo>
                    <a:lnTo>
                      <a:pt x="874" y="1868"/>
                    </a:lnTo>
                    <a:lnTo>
                      <a:pt x="878" y="1866"/>
                    </a:lnTo>
                    <a:lnTo>
                      <a:pt x="884" y="1864"/>
                    </a:lnTo>
                    <a:lnTo>
                      <a:pt x="892" y="1864"/>
                    </a:lnTo>
                    <a:lnTo>
                      <a:pt x="896" y="1862"/>
                    </a:lnTo>
                    <a:lnTo>
                      <a:pt x="900" y="1860"/>
                    </a:lnTo>
                    <a:lnTo>
                      <a:pt x="904" y="1856"/>
                    </a:lnTo>
                    <a:lnTo>
                      <a:pt x="908" y="1850"/>
                    </a:lnTo>
                    <a:lnTo>
                      <a:pt x="908" y="1850"/>
                    </a:lnTo>
                    <a:lnTo>
                      <a:pt x="920" y="1822"/>
                    </a:lnTo>
                    <a:lnTo>
                      <a:pt x="932" y="1784"/>
                    </a:lnTo>
                    <a:lnTo>
                      <a:pt x="942" y="1738"/>
                    </a:lnTo>
                    <a:lnTo>
                      <a:pt x="952" y="1680"/>
                    </a:lnTo>
                    <a:lnTo>
                      <a:pt x="960" y="1610"/>
                    </a:lnTo>
                    <a:lnTo>
                      <a:pt x="968" y="1530"/>
                    </a:lnTo>
                    <a:lnTo>
                      <a:pt x="974" y="1436"/>
                    </a:lnTo>
                    <a:lnTo>
                      <a:pt x="980" y="1330"/>
                    </a:lnTo>
                    <a:lnTo>
                      <a:pt x="980" y="1330"/>
                    </a:lnTo>
                    <a:lnTo>
                      <a:pt x="988" y="1342"/>
                    </a:lnTo>
                    <a:lnTo>
                      <a:pt x="996" y="1356"/>
                    </a:lnTo>
                    <a:lnTo>
                      <a:pt x="1012" y="1388"/>
                    </a:lnTo>
                    <a:lnTo>
                      <a:pt x="1026" y="1424"/>
                    </a:lnTo>
                    <a:lnTo>
                      <a:pt x="1038" y="1460"/>
                    </a:lnTo>
                    <a:lnTo>
                      <a:pt x="1056" y="1522"/>
                    </a:lnTo>
                    <a:lnTo>
                      <a:pt x="1062" y="1548"/>
                    </a:lnTo>
                    <a:lnTo>
                      <a:pt x="1062" y="1548"/>
                    </a:lnTo>
                    <a:lnTo>
                      <a:pt x="1062" y="1552"/>
                    </a:lnTo>
                    <a:lnTo>
                      <a:pt x="1066" y="1560"/>
                    </a:lnTo>
                    <a:lnTo>
                      <a:pt x="1070" y="1564"/>
                    </a:lnTo>
                    <a:lnTo>
                      <a:pt x="1076" y="1570"/>
                    </a:lnTo>
                    <a:lnTo>
                      <a:pt x="1084" y="1572"/>
                    </a:lnTo>
                    <a:lnTo>
                      <a:pt x="1094" y="1576"/>
                    </a:lnTo>
                    <a:lnTo>
                      <a:pt x="1094" y="1576"/>
                    </a:lnTo>
                    <a:lnTo>
                      <a:pt x="1100" y="1576"/>
                    </a:lnTo>
                    <a:lnTo>
                      <a:pt x="1104" y="1574"/>
                    </a:lnTo>
                    <a:lnTo>
                      <a:pt x="1108" y="1570"/>
                    </a:lnTo>
                    <a:lnTo>
                      <a:pt x="1112" y="1566"/>
                    </a:lnTo>
                    <a:lnTo>
                      <a:pt x="1120" y="1556"/>
                    </a:lnTo>
                    <a:lnTo>
                      <a:pt x="1124" y="1542"/>
                    </a:lnTo>
                    <a:lnTo>
                      <a:pt x="1132" y="1516"/>
                    </a:lnTo>
                    <a:lnTo>
                      <a:pt x="1134" y="1504"/>
                    </a:lnTo>
                    <a:lnTo>
                      <a:pt x="1134" y="1504"/>
                    </a:lnTo>
                    <a:lnTo>
                      <a:pt x="1162" y="1530"/>
                    </a:lnTo>
                    <a:lnTo>
                      <a:pt x="1192" y="1552"/>
                    </a:lnTo>
                    <a:lnTo>
                      <a:pt x="1224" y="1572"/>
                    </a:lnTo>
                    <a:lnTo>
                      <a:pt x="1254" y="1588"/>
                    </a:lnTo>
                    <a:lnTo>
                      <a:pt x="1286" y="1602"/>
                    </a:lnTo>
                    <a:lnTo>
                      <a:pt x="1316" y="1612"/>
                    </a:lnTo>
                    <a:lnTo>
                      <a:pt x="1344" y="1620"/>
                    </a:lnTo>
                    <a:lnTo>
                      <a:pt x="1372" y="1626"/>
                    </a:lnTo>
                    <a:lnTo>
                      <a:pt x="1398" y="1632"/>
                    </a:lnTo>
                    <a:lnTo>
                      <a:pt x="1422" y="1634"/>
                    </a:lnTo>
                    <a:lnTo>
                      <a:pt x="1462" y="1638"/>
                    </a:lnTo>
                    <a:lnTo>
                      <a:pt x="1488" y="1638"/>
                    </a:lnTo>
                    <a:lnTo>
                      <a:pt x="1498" y="1638"/>
                    </a:lnTo>
                    <a:lnTo>
                      <a:pt x="1498" y="1638"/>
                    </a:lnTo>
                    <a:lnTo>
                      <a:pt x="1484" y="1598"/>
                    </a:lnTo>
                    <a:lnTo>
                      <a:pt x="1466" y="1562"/>
                    </a:lnTo>
                    <a:lnTo>
                      <a:pt x="1446" y="1526"/>
                    </a:lnTo>
                    <a:lnTo>
                      <a:pt x="1424" y="1494"/>
                    </a:lnTo>
                    <a:lnTo>
                      <a:pt x="1402" y="1462"/>
                    </a:lnTo>
                    <a:lnTo>
                      <a:pt x="1376" y="1434"/>
                    </a:lnTo>
                    <a:lnTo>
                      <a:pt x="1350" y="1406"/>
                    </a:lnTo>
                    <a:lnTo>
                      <a:pt x="1326" y="1382"/>
                    </a:lnTo>
                    <a:lnTo>
                      <a:pt x="1300" y="1360"/>
                    </a:lnTo>
                    <a:lnTo>
                      <a:pt x="1276" y="1338"/>
                    </a:lnTo>
                    <a:lnTo>
                      <a:pt x="1230" y="1306"/>
                    </a:lnTo>
                    <a:lnTo>
                      <a:pt x="1196" y="1282"/>
                    </a:lnTo>
                    <a:lnTo>
                      <a:pt x="1176" y="1268"/>
                    </a:lnTo>
                    <a:lnTo>
                      <a:pt x="1176" y="1268"/>
                    </a:lnTo>
                    <a:lnTo>
                      <a:pt x="1166" y="1260"/>
                    </a:lnTo>
                    <a:lnTo>
                      <a:pt x="1162" y="1256"/>
                    </a:lnTo>
                    <a:lnTo>
                      <a:pt x="1164" y="1252"/>
                    </a:lnTo>
                    <a:lnTo>
                      <a:pt x="1168" y="1250"/>
                    </a:lnTo>
                    <a:lnTo>
                      <a:pt x="1178" y="1248"/>
                    </a:lnTo>
                    <a:lnTo>
                      <a:pt x="1184" y="1248"/>
                    </a:lnTo>
                    <a:lnTo>
                      <a:pt x="1184" y="1248"/>
                    </a:lnTo>
                    <a:lnTo>
                      <a:pt x="1192" y="1252"/>
                    </a:lnTo>
                    <a:lnTo>
                      <a:pt x="1216" y="1260"/>
                    </a:lnTo>
                    <a:lnTo>
                      <a:pt x="1232" y="1264"/>
                    </a:lnTo>
                    <a:lnTo>
                      <a:pt x="1252" y="1266"/>
                    </a:lnTo>
                    <a:lnTo>
                      <a:pt x="1274" y="1266"/>
                    </a:lnTo>
                    <a:lnTo>
                      <a:pt x="1300" y="1264"/>
                    </a:lnTo>
                    <a:lnTo>
                      <a:pt x="1328" y="1260"/>
                    </a:lnTo>
                    <a:lnTo>
                      <a:pt x="1358" y="1250"/>
                    </a:lnTo>
                    <a:lnTo>
                      <a:pt x="1390" y="1238"/>
                    </a:lnTo>
                    <a:lnTo>
                      <a:pt x="1424" y="1218"/>
                    </a:lnTo>
                    <a:lnTo>
                      <a:pt x="1460" y="1194"/>
                    </a:lnTo>
                    <a:lnTo>
                      <a:pt x="1498" y="1162"/>
                    </a:lnTo>
                    <a:lnTo>
                      <a:pt x="1536" y="1124"/>
                    </a:lnTo>
                    <a:lnTo>
                      <a:pt x="1576" y="1076"/>
                    </a:lnTo>
                    <a:lnTo>
                      <a:pt x="1576" y="1076"/>
                    </a:lnTo>
                    <a:lnTo>
                      <a:pt x="1616" y="1028"/>
                    </a:lnTo>
                    <a:lnTo>
                      <a:pt x="1652" y="986"/>
                    </a:lnTo>
                    <a:lnTo>
                      <a:pt x="1684" y="950"/>
                    </a:lnTo>
                    <a:lnTo>
                      <a:pt x="1716" y="918"/>
                    </a:lnTo>
                    <a:lnTo>
                      <a:pt x="1744" y="892"/>
                    </a:lnTo>
                    <a:lnTo>
                      <a:pt x="1768" y="870"/>
                    </a:lnTo>
                    <a:lnTo>
                      <a:pt x="1790" y="850"/>
                    </a:lnTo>
                    <a:lnTo>
                      <a:pt x="1810" y="836"/>
                    </a:lnTo>
                    <a:lnTo>
                      <a:pt x="1844" y="816"/>
                    </a:lnTo>
                    <a:lnTo>
                      <a:pt x="1866" y="806"/>
                    </a:lnTo>
                    <a:lnTo>
                      <a:pt x="1880" y="802"/>
                    </a:lnTo>
                    <a:lnTo>
                      <a:pt x="1884" y="800"/>
                    </a:lnTo>
                    <a:lnTo>
                      <a:pt x="1884" y="800"/>
                    </a:lnTo>
                    <a:lnTo>
                      <a:pt x="1764" y="794"/>
                    </a:lnTo>
                    <a:lnTo>
                      <a:pt x="1668" y="792"/>
                    </a:lnTo>
                    <a:lnTo>
                      <a:pt x="1590" y="794"/>
                    </a:lnTo>
                    <a:lnTo>
                      <a:pt x="1528" y="798"/>
                    </a:lnTo>
                    <a:lnTo>
                      <a:pt x="1480" y="804"/>
                    </a:lnTo>
                    <a:lnTo>
                      <a:pt x="1442" y="812"/>
                    </a:lnTo>
                    <a:lnTo>
                      <a:pt x="1380" y="826"/>
                    </a:lnTo>
                    <a:lnTo>
                      <a:pt x="1380" y="826"/>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vert="horz" wrap="square" lIns="91440" tIns="45720" rIns="91440" bIns="45720" numCol="1" anchor="t" anchorCtr="0" compatLnSpc="1">
                <a:prstTxWarp prst="textNoShape">
                  <a:avLst/>
                </a:prstTxWarp>
              </a:bodyPr>
              <a:lstStyle/>
              <a:p>
                <a:endParaRPr lang="en-US" dirty="0"/>
              </a:p>
            </p:txBody>
          </p:sp>
          <p:sp>
            <p:nvSpPr>
              <p:cNvPr id="95" name="Freeform 32"/>
              <p:cNvSpPr>
                <a:spLocks noChangeAspect="1"/>
              </p:cNvSpPr>
              <p:nvPr/>
            </p:nvSpPr>
            <p:spPr bwMode="auto">
              <a:xfrm rot="6220444">
                <a:off x="7291403" y="1558152"/>
                <a:ext cx="570505" cy="1349733"/>
              </a:xfrm>
              <a:custGeom>
                <a:avLst/>
                <a:gdLst/>
                <a:ahLst/>
                <a:cxnLst>
                  <a:cxn ang="0">
                    <a:pos x="518" y="468"/>
                  </a:cxn>
                  <a:cxn ang="0">
                    <a:pos x="466" y="358"/>
                  </a:cxn>
                  <a:cxn ang="0">
                    <a:pos x="414" y="238"/>
                  </a:cxn>
                  <a:cxn ang="0">
                    <a:pos x="394" y="178"/>
                  </a:cxn>
                  <a:cxn ang="0">
                    <a:pos x="382" y="116"/>
                  </a:cxn>
                  <a:cxn ang="0">
                    <a:pos x="382" y="56"/>
                  </a:cxn>
                  <a:cxn ang="0">
                    <a:pos x="396" y="0"/>
                  </a:cxn>
                  <a:cxn ang="0">
                    <a:pos x="364" y="30"/>
                  </a:cxn>
                  <a:cxn ang="0">
                    <a:pos x="286" y="114"/>
                  </a:cxn>
                  <a:cxn ang="0">
                    <a:pos x="210" y="204"/>
                  </a:cxn>
                  <a:cxn ang="0">
                    <a:pos x="158" y="274"/>
                  </a:cxn>
                  <a:cxn ang="0">
                    <a:pos x="110" y="352"/>
                  </a:cxn>
                  <a:cxn ang="0">
                    <a:pos x="66" y="436"/>
                  </a:cxn>
                  <a:cxn ang="0">
                    <a:pos x="32" y="522"/>
                  </a:cxn>
                  <a:cxn ang="0">
                    <a:pos x="8" y="614"/>
                  </a:cxn>
                  <a:cxn ang="0">
                    <a:pos x="0" y="704"/>
                  </a:cxn>
                  <a:cxn ang="0">
                    <a:pos x="4" y="750"/>
                  </a:cxn>
                  <a:cxn ang="0">
                    <a:pos x="10" y="796"/>
                  </a:cxn>
                  <a:cxn ang="0">
                    <a:pos x="24" y="842"/>
                  </a:cxn>
                  <a:cxn ang="0">
                    <a:pos x="42" y="886"/>
                  </a:cxn>
                  <a:cxn ang="0">
                    <a:pos x="68" y="930"/>
                  </a:cxn>
                  <a:cxn ang="0">
                    <a:pos x="100" y="974"/>
                  </a:cxn>
                  <a:cxn ang="0">
                    <a:pos x="138" y="1016"/>
                  </a:cxn>
                  <a:cxn ang="0">
                    <a:pos x="184" y="1056"/>
                  </a:cxn>
                  <a:cxn ang="0">
                    <a:pos x="238" y="1096"/>
                  </a:cxn>
                  <a:cxn ang="0">
                    <a:pos x="232" y="1130"/>
                  </a:cxn>
                  <a:cxn ang="0">
                    <a:pos x="212" y="1200"/>
                  </a:cxn>
                  <a:cxn ang="0">
                    <a:pos x="188" y="1266"/>
                  </a:cxn>
                  <a:cxn ang="0">
                    <a:pos x="162" y="1306"/>
                  </a:cxn>
                  <a:cxn ang="0">
                    <a:pos x="142" y="1324"/>
                  </a:cxn>
                  <a:cxn ang="0">
                    <a:pos x="132" y="1330"/>
                  </a:cxn>
                  <a:cxn ang="0">
                    <a:pos x="126" y="1334"/>
                  </a:cxn>
                  <a:cxn ang="0">
                    <a:pos x="130" y="1344"/>
                  </a:cxn>
                  <a:cxn ang="0">
                    <a:pos x="134" y="1348"/>
                  </a:cxn>
                  <a:cxn ang="0">
                    <a:pos x="154" y="1358"/>
                  </a:cxn>
                  <a:cxn ang="0">
                    <a:pos x="172" y="1358"/>
                  </a:cxn>
                  <a:cxn ang="0">
                    <a:pos x="184" y="1354"/>
                  </a:cxn>
                  <a:cxn ang="0">
                    <a:pos x="194" y="1352"/>
                  </a:cxn>
                  <a:cxn ang="0">
                    <a:pos x="206" y="1344"/>
                  </a:cxn>
                  <a:cxn ang="0">
                    <a:pos x="214" y="1330"/>
                  </a:cxn>
                  <a:cxn ang="0">
                    <a:pos x="232" y="1290"/>
                  </a:cxn>
                  <a:cxn ang="0">
                    <a:pos x="262" y="1194"/>
                  </a:cxn>
                  <a:cxn ang="0">
                    <a:pos x="282" y="1102"/>
                  </a:cxn>
                  <a:cxn ang="0">
                    <a:pos x="318" y="1100"/>
                  </a:cxn>
                  <a:cxn ang="0">
                    <a:pos x="360" y="1092"/>
                  </a:cxn>
                  <a:cxn ang="0">
                    <a:pos x="404" y="1074"/>
                  </a:cxn>
                  <a:cxn ang="0">
                    <a:pos x="450" y="1044"/>
                  </a:cxn>
                  <a:cxn ang="0">
                    <a:pos x="492" y="998"/>
                  </a:cxn>
                  <a:cxn ang="0">
                    <a:pos x="528" y="934"/>
                  </a:cxn>
                  <a:cxn ang="0">
                    <a:pos x="556" y="846"/>
                  </a:cxn>
                  <a:cxn ang="0">
                    <a:pos x="574" y="736"/>
                  </a:cxn>
                  <a:cxn ang="0">
                    <a:pos x="574" y="712"/>
                  </a:cxn>
                  <a:cxn ang="0">
                    <a:pos x="568" y="652"/>
                  </a:cxn>
                  <a:cxn ang="0">
                    <a:pos x="552" y="566"/>
                  </a:cxn>
                  <a:cxn ang="0">
                    <a:pos x="528" y="494"/>
                  </a:cxn>
                  <a:cxn ang="0">
                    <a:pos x="518" y="468"/>
                  </a:cxn>
                </a:cxnLst>
                <a:rect l="0" t="0" r="r" b="b"/>
                <a:pathLst>
                  <a:path w="574" h="1358">
                    <a:moveTo>
                      <a:pt x="518" y="468"/>
                    </a:moveTo>
                    <a:lnTo>
                      <a:pt x="518" y="468"/>
                    </a:lnTo>
                    <a:lnTo>
                      <a:pt x="494" y="416"/>
                    </a:lnTo>
                    <a:lnTo>
                      <a:pt x="466" y="358"/>
                    </a:lnTo>
                    <a:lnTo>
                      <a:pt x="438" y="300"/>
                    </a:lnTo>
                    <a:lnTo>
                      <a:pt x="414" y="238"/>
                    </a:lnTo>
                    <a:lnTo>
                      <a:pt x="402" y="208"/>
                    </a:lnTo>
                    <a:lnTo>
                      <a:pt x="394" y="178"/>
                    </a:lnTo>
                    <a:lnTo>
                      <a:pt x="388" y="146"/>
                    </a:lnTo>
                    <a:lnTo>
                      <a:pt x="382" y="116"/>
                    </a:lnTo>
                    <a:lnTo>
                      <a:pt x="382" y="86"/>
                    </a:lnTo>
                    <a:lnTo>
                      <a:pt x="382" y="56"/>
                    </a:lnTo>
                    <a:lnTo>
                      <a:pt x="388" y="28"/>
                    </a:lnTo>
                    <a:lnTo>
                      <a:pt x="396" y="0"/>
                    </a:lnTo>
                    <a:lnTo>
                      <a:pt x="396" y="0"/>
                    </a:lnTo>
                    <a:lnTo>
                      <a:pt x="364" y="30"/>
                    </a:lnTo>
                    <a:lnTo>
                      <a:pt x="330" y="66"/>
                    </a:lnTo>
                    <a:lnTo>
                      <a:pt x="286" y="114"/>
                    </a:lnTo>
                    <a:lnTo>
                      <a:pt x="236" y="170"/>
                    </a:lnTo>
                    <a:lnTo>
                      <a:pt x="210" y="204"/>
                    </a:lnTo>
                    <a:lnTo>
                      <a:pt x="184" y="238"/>
                    </a:lnTo>
                    <a:lnTo>
                      <a:pt x="158" y="274"/>
                    </a:lnTo>
                    <a:lnTo>
                      <a:pt x="134" y="312"/>
                    </a:lnTo>
                    <a:lnTo>
                      <a:pt x="110" y="352"/>
                    </a:lnTo>
                    <a:lnTo>
                      <a:pt x="86" y="394"/>
                    </a:lnTo>
                    <a:lnTo>
                      <a:pt x="66" y="436"/>
                    </a:lnTo>
                    <a:lnTo>
                      <a:pt x="48" y="478"/>
                    </a:lnTo>
                    <a:lnTo>
                      <a:pt x="32" y="522"/>
                    </a:lnTo>
                    <a:lnTo>
                      <a:pt x="18" y="568"/>
                    </a:lnTo>
                    <a:lnTo>
                      <a:pt x="8" y="614"/>
                    </a:lnTo>
                    <a:lnTo>
                      <a:pt x="2" y="658"/>
                    </a:lnTo>
                    <a:lnTo>
                      <a:pt x="0" y="704"/>
                    </a:lnTo>
                    <a:lnTo>
                      <a:pt x="2" y="728"/>
                    </a:lnTo>
                    <a:lnTo>
                      <a:pt x="4" y="750"/>
                    </a:lnTo>
                    <a:lnTo>
                      <a:pt x="6" y="774"/>
                    </a:lnTo>
                    <a:lnTo>
                      <a:pt x="10" y="796"/>
                    </a:lnTo>
                    <a:lnTo>
                      <a:pt x="16" y="818"/>
                    </a:lnTo>
                    <a:lnTo>
                      <a:pt x="24" y="842"/>
                    </a:lnTo>
                    <a:lnTo>
                      <a:pt x="32" y="864"/>
                    </a:lnTo>
                    <a:lnTo>
                      <a:pt x="42" y="886"/>
                    </a:lnTo>
                    <a:lnTo>
                      <a:pt x="54" y="908"/>
                    </a:lnTo>
                    <a:lnTo>
                      <a:pt x="68" y="930"/>
                    </a:lnTo>
                    <a:lnTo>
                      <a:pt x="82" y="952"/>
                    </a:lnTo>
                    <a:lnTo>
                      <a:pt x="100" y="974"/>
                    </a:lnTo>
                    <a:lnTo>
                      <a:pt x="118" y="994"/>
                    </a:lnTo>
                    <a:lnTo>
                      <a:pt x="138" y="1016"/>
                    </a:lnTo>
                    <a:lnTo>
                      <a:pt x="160" y="1036"/>
                    </a:lnTo>
                    <a:lnTo>
                      <a:pt x="184" y="1056"/>
                    </a:lnTo>
                    <a:lnTo>
                      <a:pt x="210" y="1076"/>
                    </a:lnTo>
                    <a:lnTo>
                      <a:pt x="238" y="1096"/>
                    </a:lnTo>
                    <a:lnTo>
                      <a:pt x="238" y="1096"/>
                    </a:lnTo>
                    <a:lnTo>
                      <a:pt x="232" y="1130"/>
                    </a:lnTo>
                    <a:lnTo>
                      <a:pt x="222" y="1164"/>
                    </a:lnTo>
                    <a:lnTo>
                      <a:pt x="212" y="1200"/>
                    </a:lnTo>
                    <a:lnTo>
                      <a:pt x="202" y="1234"/>
                    </a:lnTo>
                    <a:lnTo>
                      <a:pt x="188" y="1266"/>
                    </a:lnTo>
                    <a:lnTo>
                      <a:pt x="172" y="1294"/>
                    </a:lnTo>
                    <a:lnTo>
                      <a:pt x="162" y="1306"/>
                    </a:lnTo>
                    <a:lnTo>
                      <a:pt x="152" y="1316"/>
                    </a:lnTo>
                    <a:lnTo>
                      <a:pt x="142" y="1324"/>
                    </a:lnTo>
                    <a:lnTo>
                      <a:pt x="132" y="1330"/>
                    </a:lnTo>
                    <a:lnTo>
                      <a:pt x="132" y="1330"/>
                    </a:lnTo>
                    <a:lnTo>
                      <a:pt x="130" y="1332"/>
                    </a:lnTo>
                    <a:lnTo>
                      <a:pt x="126" y="1334"/>
                    </a:lnTo>
                    <a:lnTo>
                      <a:pt x="126" y="1338"/>
                    </a:lnTo>
                    <a:lnTo>
                      <a:pt x="130" y="1344"/>
                    </a:lnTo>
                    <a:lnTo>
                      <a:pt x="130" y="1344"/>
                    </a:lnTo>
                    <a:lnTo>
                      <a:pt x="134" y="1348"/>
                    </a:lnTo>
                    <a:lnTo>
                      <a:pt x="146" y="1356"/>
                    </a:lnTo>
                    <a:lnTo>
                      <a:pt x="154" y="1358"/>
                    </a:lnTo>
                    <a:lnTo>
                      <a:pt x="162" y="1358"/>
                    </a:lnTo>
                    <a:lnTo>
                      <a:pt x="172" y="1358"/>
                    </a:lnTo>
                    <a:lnTo>
                      <a:pt x="184" y="1354"/>
                    </a:lnTo>
                    <a:lnTo>
                      <a:pt x="184" y="1354"/>
                    </a:lnTo>
                    <a:lnTo>
                      <a:pt x="190" y="1352"/>
                    </a:lnTo>
                    <a:lnTo>
                      <a:pt x="194" y="1352"/>
                    </a:lnTo>
                    <a:lnTo>
                      <a:pt x="200" y="1350"/>
                    </a:lnTo>
                    <a:lnTo>
                      <a:pt x="206" y="1344"/>
                    </a:lnTo>
                    <a:lnTo>
                      <a:pt x="206" y="1344"/>
                    </a:lnTo>
                    <a:lnTo>
                      <a:pt x="214" y="1330"/>
                    </a:lnTo>
                    <a:lnTo>
                      <a:pt x="224" y="1312"/>
                    </a:lnTo>
                    <a:lnTo>
                      <a:pt x="232" y="1290"/>
                    </a:lnTo>
                    <a:lnTo>
                      <a:pt x="242" y="1264"/>
                    </a:lnTo>
                    <a:lnTo>
                      <a:pt x="262" y="1194"/>
                    </a:lnTo>
                    <a:lnTo>
                      <a:pt x="282" y="1102"/>
                    </a:lnTo>
                    <a:lnTo>
                      <a:pt x="282" y="1102"/>
                    </a:lnTo>
                    <a:lnTo>
                      <a:pt x="298" y="1102"/>
                    </a:lnTo>
                    <a:lnTo>
                      <a:pt x="318" y="1100"/>
                    </a:lnTo>
                    <a:lnTo>
                      <a:pt x="338" y="1098"/>
                    </a:lnTo>
                    <a:lnTo>
                      <a:pt x="360" y="1092"/>
                    </a:lnTo>
                    <a:lnTo>
                      <a:pt x="382" y="1086"/>
                    </a:lnTo>
                    <a:lnTo>
                      <a:pt x="404" y="1074"/>
                    </a:lnTo>
                    <a:lnTo>
                      <a:pt x="426" y="1062"/>
                    </a:lnTo>
                    <a:lnTo>
                      <a:pt x="450" y="1044"/>
                    </a:lnTo>
                    <a:lnTo>
                      <a:pt x="472" y="1024"/>
                    </a:lnTo>
                    <a:lnTo>
                      <a:pt x="492" y="998"/>
                    </a:lnTo>
                    <a:lnTo>
                      <a:pt x="512" y="968"/>
                    </a:lnTo>
                    <a:lnTo>
                      <a:pt x="528" y="934"/>
                    </a:lnTo>
                    <a:lnTo>
                      <a:pt x="544" y="894"/>
                    </a:lnTo>
                    <a:lnTo>
                      <a:pt x="556" y="846"/>
                    </a:lnTo>
                    <a:lnTo>
                      <a:pt x="566" y="794"/>
                    </a:lnTo>
                    <a:lnTo>
                      <a:pt x="574" y="736"/>
                    </a:lnTo>
                    <a:lnTo>
                      <a:pt x="574" y="736"/>
                    </a:lnTo>
                    <a:lnTo>
                      <a:pt x="574" y="712"/>
                    </a:lnTo>
                    <a:lnTo>
                      <a:pt x="572" y="686"/>
                    </a:lnTo>
                    <a:lnTo>
                      <a:pt x="568" y="652"/>
                    </a:lnTo>
                    <a:lnTo>
                      <a:pt x="562" y="612"/>
                    </a:lnTo>
                    <a:lnTo>
                      <a:pt x="552" y="566"/>
                    </a:lnTo>
                    <a:lnTo>
                      <a:pt x="538" y="518"/>
                    </a:lnTo>
                    <a:lnTo>
                      <a:pt x="528" y="494"/>
                    </a:lnTo>
                    <a:lnTo>
                      <a:pt x="518" y="468"/>
                    </a:lnTo>
                    <a:lnTo>
                      <a:pt x="518" y="468"/>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vert="horz" wrap="square" lIns="91440" tIns="45720" rIns="91440" bIns="45720" numCol="1" anchor="t" anchorCtr="0" compatLnSpc="1">
                <a:prstTxWarp prst="textNoShape">
                  <a:avLst/>
                </a:prstTxWarp>
              </a:bodyPr>
              <a:lstStyle/>
              <a:p>
                <a:endParaRPr lang="en-US" dirty="0"/>
              </a:p>
            </p:txBody>
          </p:sp>
          <p:sp>
            <p:nvSpPr>
              <p:cNvPr id="96" name="Freeform 16"/>
              <p:cNvSpPr>
                <a:spLocks noChangeAspect="1"/>
              </p:cNvSpPr>
              <p:nvPr/>
            </p:nvSpPr>
            <p:spPr bwMode="auto">
              <a:xfrm rot="6533397">
                <a:off x="7959862" y="4914145"/>
                <a:ext cx="854656" cy="1307334"/>
              </a:xfrm>
              <a:custGeom>
                <a:avLst/>
                <a:gdLst/>
                <a:ahLst/>
                <a:cxnLst>
                  <a:cxn ang="0">
                    <a:pos x="942" y="650"/>
                  </a:cxn>
                  <a:cxn ang="0">
                    <a:pos x="932" y="564"/>
                  </a:cxn>
                  <a:cxn ang="0">
                    <a:pos x="906" y="552"/>
                  </a:cxn>
                  <a:cxn ang="0">
                    <a:pos x="752" y="596"/>
                  </a:cxn>
                  <a:cxn ang="0">
                    <a:pos x="706" y="618"/>
                  </a:cxn>
                  <a:cxn ang="0">
                    <a:pos x="654" y="660"/>
                  </a:cxn>
                  <a:cxn ang="0">
                    <a:pos x="650" y="654"/>
                  </a:cxn>
                  <a:cxn ang="0">
                    <a:pos x="744" y="506"/>
                  </a:cxn>
                  <a:cxn ang="0">
                    <a:pos x="744" y="390"/>
                  </a:cxn>
                  <a:cxn ang="0">
                    <a:pos x="702" y="264"/>
                  </a:cxn>
                  <a:cxn ang="0">
                    <a:pos x="594" y="224"/>
                  </a:cxn>
                  <a:cxn ang="0">
                    <a:pos x="498" y="116"/>
                  </a:cxn>
                  <a:cxn ang="0">
                    <a:pos x="472" y="8"/>
                  </a:cxn>
                  <a:cxn ang="0">
                    <a:pos x="470" y="8"/>
                  </a:cxn>
                  <a:cxn ang="0">
                    <a:pos x="444" y="116"/>
                  </a:cxn>
                  <a:cxn ang="0">
                    <a:pos x="350" y="224"/>
                  </a:cxn>
                  <a:cxn ang="0">
                    <a:pos x="240" y="264"/>
                  </a:cxn>
                  <a:cxn ang="0">
                    <a:pos x="198" y="390"/>
                  </a:cxn>
                  <a:cxn ang="0">
                    <a:pos x="198" y="506"/>
                  </a:cxn>
                  <a:cxn ang="0">
                    <a:pos x="292" y="654"/>
                  </a:cxn>
                  <a:cxn ang="0">
                    <a:pos x="288" y="660"/>
                  </a:cxn>
                  <a:cxn ang="0">
                    <a:pos x="240" y="622"/>
                  </a:cxn>
                  <a:cxn ang="0">
                    <a:pos x="180" y="592"/>
                  </a:cxn>
                  <a:cxn ang="0">
                    <a:pos x="30" y="552"/>
                  </a:cxn>
                  <a:cxn ang="0">
                    <a:pos x="8" y="576"/>
                  </a:cxn>
                  <a:cxn ang="0">
                    <a:pos x="8" y="692"/>
                  </a:cxn>
                  <a:cxn ang="0">
                    <a:pos x="22" y="740"/>
                  </a:cxn>
                  <a:cxn ang="0">
                    <a:pos x="52" y="782"/>
                  </a:cxn>
                  <a:cxn ang="0">
                    <a:pos x="88" y="804"/>
                  </a:cxn>
                  <a:cxn ang="0">
                    <a:pos x="150" y="840"/>
                  </a:cxn>
                  <a:cxn ang="0">
                    <a:pos x="178" y="912"/>
                  </a:cxn>
                  <a:cxn ang="0">
                    <a:pos x="106" y="1008"/>
                  </a:cxn>
                  <a:cxn ang="0">
                    <a:pos x="174" y="1016"/>
                  </a:cxn>
                  <a:cxn ang="0">
                    <a:pos x="274" y="1056"/>
                  </a:cxn>
                  <a:cxn ang="0">
                    <a:pos x="346" y="1062"/>
                  </a:cxn>
                  <a:cxn ang="0">
                    <a:pos x="444" y="1020"/>
                  </a:cxn>
                  <a:cxn ang="0">
                    <a:pos x="430" y="1246"/>
                  </a:cxn>
                  <a:cxn ang="0">
                    <a:pos x="386" y="1382"/>
                  </a:cxn>
                  <a:cxn ang="0">
                    <a:pos x="352" y="1416"/>
                  </a:cxn>
                  <a:cxn ang="0">
                    <a:pos x="354" y="1432"/>
                  </a:cxn>
                  <a:cxn ang="0">
                    <a:pos x="386" y="1444"/>
                  </a:cxn>
                  <a:cxn ang="0">
                    <a:pos x="428" y="1430"/>
                  </a:cxn>
                  <a:cxn ang="0">
                    <a:pos x="448" y="1418"/>
                  </a:cxn>
                  <a:cxn ang="0">
                    <a:pos x="488" y="1236"/>
                  </a:cxn>
                  <a:cxn ang="0">
                    <a:pos x="516" y="1030"/>
                  </a:cxn>
                  <a:cxn ang="0">
                    <a:pos x="616" y="1064"/>
                  </a:cxn>
                  <a:cxn ang="0">
                    <a:pos x="682" y="1050"/>
                  </a:cxn>
                  <a:cxn ang="0">
                    <a:pos x="790" y="1012"/>
                  </a:cxn>
                  <a:cxn ang="0">
                    <a:pos x="810" y="988"/>
                  </a:cxn>
                  <a:cxn ang="0">
                    <a:pos x="764" y="896"/>
                  </a:cxn>
                  <a:cxn ang="0">
                    <a:pos x="804" y="830"/>
                  </a:cxn>
                  <a:cxn ang="0">
                    <a:pos x="868" y="798"/>
                  </a:cxn>
                  <a:cxn ang="0">
                    <a:pos x="902" y="772"/>
                  </a:cxn>
                  <a:cxn ang="0">
                    <a:pos x="924" y="732"/>
                  </a:cxn>
                </a:cxnLst>
                <a:rect l="0" t="0" r="r" b="b"/>
                <a:pathLst>
                  <a:path w="944" h="1444">
                    <a:moveTo>
                      <a:pt x="924" y="732"/>
                    </a:moveTo>
                    <a:lnTo>
                      <a:pt x="924" y="732"/>
                    </a:lnTo>
                    <a:lnTo>
                      <a:pt x="932" y="706"/>
                    </a:lnTo>
                    <a:lnTo>
                      <a:pt x="938" y="678"/>
                    </a:lnTo>
                    <a:lnTo>
                      <a:pt x="942" y="650"/>
                    </a:lnTo>
                    <a:lnTo>
                      <a:pt x="944" y="622"/>
                    </a:lnTo>
                    <a:lnTo>
                      <a:pt x="942" y="598"/>
                    </a:lnTo>
                    <a:lnTo>
                      <a:pt x="938" y="578"/>
                    </a:lnTo>
                    <a:lnTo>
                      <a:pt x="934" y="570"/>
                    </a:lnTo>
                    <a:lnTo>
                      <a:pt x="932" y="564"/>
                    </a:lnTo>
                    <a:lnTo>
                      <a:pt x="926" y="558"/>
                    </a:lnTo>
                    <a:lnTo>
                      <a:pt x="922" y="556"/>
                    </a:lnTo>
                    <a:lnTo>
                      <a:pt x="922" y="556"/>
                    </a:lnTo>
                    <a:lnTo>
                      <a:pt x="916" y="554"/>
                    </a:lnTo>
                    <a:lnTo>
                      <a:pt x="906" y="552"/>
                    </a:lnTo>
                    <a:lnTo>
                      <a:pt x="886" y="554"/>
                    </a:lnTo>
                    <a:lnTo>
                      <a:pt x="862" y="558"/>
                    </a:lnTo>
                    <a:lnTo>
                      <a:pt x="838" y="566"/>
                    </a:lnTo>
                    <a:lnTo>
                      <a:pt x="788" y="582"/>
                    </a:lnTo>
                    <a:lnTo>
                      <a:pt x="752" y="596"/>
                    </a:lnTo>
                    <a:lnTo>
                      <a:pt x="752" y="596"/>
                    </a:lnTo>
                    <a:lnTo>
                      <a:pt x="750" y="596"/>
                    </a:lnTo>
                    <a:lnTo>
                      <a:pt x="750" y="596"/>
                    </a:lnTo>
                    <a:lnTo>
                      <a:pt x="726" y="608"/>
                    </a:lnTo>
                    <a:lnTo>
                      <a:pt x="706" y="618"/>
                    </a:lnTo>
                    <a:lnTo>
                      <a:pt x="692" y="630"/>
                    </a:lnTo>
                    <a:lnTo>
                      <a:pt x="678" y="638"/>
                    </a:lnTo>
                    <a:lnTo>
                      <a:pt x="662" y="654"/>
                    </a:lnTo>
                    <a:lnTo>
                      <a:pt x="658" y="658"/>
                    </a:lnTo>
                    <a:lnTo>
                      <a:pt x="654" y="660"/>
                    </a:lnTo>
                    <a:lnTo>
                      <a:pt x="654" y="660"/>
                    </a:lnTo>
                    <a:lnTo>
                      <a:pt x="650" y="660"/>
                    </a:lnTo>
                    <a:lnTo>
                      <a:pt x="648" y="658"/>
                    </a:lnTo>
                    <a:lnTo>
                      <a:pt x="650" y="654"/>
                    </a:lnTo>
                    <a:lnTo>
                      <a:pt x="650" y="654"/>
                    </a:lnTo>
                    <a:lnTo>
                      <a:pt x="660" y="638"/>
                    </a:lnTo>
                    <a:lnTo>
                      <a:pt x="724" y="548"/>
                    </a:lnTo>
                    <a:lnTo>
                      <a:pt x="724" y="548"/>
                    </a:lnTo>
                    <a:lnTo>
                      <a:pt x="736" y="528"/>
                    </a:lnTo>
                    <a:lnTo>
                      <a:pt x="744" y="506"/>
                    </a:lnTo>
                    <a:lnTo>
                      <a:pt x="748" y="484"/>
                    </a:lnTo>
                    <a:lnTo>
                      <a:pt x="750" y="462"/>
                    </a:lnTo>
                    <a:lnTo>
                      <a:pt x="750" y="438"/>
                    </a:lnTo>
                    <a:lnTo>
                      <a:pt x="748" y="414"/>
                    </a:lnTo>
                    <a:lnTo>
                      <a:pt x="744" y="390"/>
                    </a:lnTo>
                    <a:lnTo>
                      <a:pt x="740" y="368"/>
                    </a:lnTo>
                    <a:lnTo>
                      <a:pt x="728" y="328"/>
                    </a:lnTo>
                    <a:lnTo>
                      <a:pt x="716" y="294"/>
                    </a:lnTo>
                    <a:lnTo>
                      <a:pt x="702" y="264"/>
                    </a:lnTo>
                    <a:lnTo>
                      <a:pt x="702" y="264"/>
                    </a:lnTo>
                    <a:lnTo>
                      <a:pt x="680" y="260"/>
                    </a:lnTo>
                    <a:lnTo>
                      <a:pt x="660" y="254"/>
                    </a:lnTo>
                    <a:lnTo>
                      <a:pt x="642" y="248"/>
                    </a:lnTo>
                    <a:lnTo>
                      <a:pt x="624" y="240"/>
                    </a:lnTo>
                    <a:lnTo>
                      <a:pt x="594" y="224"/>
                    </a:lnTo>
                    <a:lnTo>
                      <a:pt x="566" y="204"/>
                    </a:lnTo>
                    <a:lnTo>
                      <a:pt x="544" y="184"/>
                    </a:lnTo>
                    <a:lnTo>
                      <a:pt x="526" y="162"/>
                    </a:lnTo>
                    <a:lnTo>
                      <a:pt x="510" y="138"/>
                    </a:lnTo>
                    <a:lnTo>
                      <a:pt x="498" y="116"/>
                    </a:lnTo>
                    <a:lnTo>
                      <a:pt x="490" y="92"/>
                    </a:lnTo>
                    <a:lnTo>
                      <a:pt x="482" y="72"/>
                    </a:lnTo>
                    <a:lnTo>
                      <a:pt x="478" y="52"/>
                    </a:lnTo>
                    <a:lnTo>
                      <a:pt x="474" y="34"/>
                    </a:lnTo>
                    <a:lnTo>
                      <a:pt x="472" y="8"/>
                    </a:lnTo>
                    <a:lnTo>
                      <a:pt x="472" y="0"/>
                    </a:lnTo>
                    <a:lnTo>
                      <a:pt x="472" y="2"/>
                    </a:lnTo>
                    <a:lnTo>
                      <a:pt x="472" y="0"/>
                    </a:lnTo>
                    <a:lnTo>
                      <a:pt x="472" y="0"/>
                    </a:lnTo>
                    <a:lnTo>
                      <a:pt x="470" y="8"/>
                    </a:lnTo>
                    <a:lnTo>
                      <a:pt x="468" y="34"/>
                    </a:lnTo>
                    <a:lnTo>
                      <a:pt x="466" y="52"/>
                    </a:lnTo>
                    <a:lnTo>
                      <a:pt x="460" y="72"/>
                    </a:lnTo>
                    <a:lnTo>
                      <a:pt x="454" y="92"/>
                    </a:lnTo>
                    <a:lnTo>
                      <a:pt x="444" y="116"/>
                    </a:lnTo>
                    <a:lnTo>
                      <a:pt x="432" y="138"/>
                    </a:lnTo>
                    <a:lnTo>
                      <a:pt x="418" y="162"/>
                    </a:lnTo>
                    <a:lnTo>
                      <a:pt x="398" y="184"/>
                    </a:lnTo>
                    <a:lnTo>
                      <a:pt x="376" y="204"/>
                    </a:lnTo>
                    <a:lnTo>
                      <a:pt x="350" y="224"/>
                    </a:lnTo>
                    <a:lnTo>
                      <a:pt x="318" y="240"/>
                    </a:lnTo>
                    <a:lnTo>
                      <a:pt x="300" y="248"/>
                    </a:lnTo>
                    <a:lnTo>
                      <a:pt x="282" y="254"/>
                    </a:lnTo>
                    <a:lnTo>
                      <a:pt x="262" y="260"/>
                    </a:lnTo>
                    <a:lnTo>
                      <a:pt x="240" y="264"/>
                    </a:lnTo>
                    <a:lnTo>
                      <a:pt x="240" y="264"/>
                    </a:lnTo>
                    <a:lnTo>
                      <a:pt x="226" y="294"/>
                    </a:lnTo>
                    <a:lnTo>
                      <a:pt x="214" y="328"/>
                    </a:lnTo>
                    <a:lnTo>
                      <a:pt x="202" y="368"/>
                    </a:lnTo>
                    <a:lnTo>
                      <a:pt x="198" y="390"/>
                    </a:lnTo>
                    <a:lnTo>
                      <a:pt x="194" y="414"/>
                    </a:lnTo>
                    <a:lnTo>
                      <a:pt x="192" y="438"/>
                    </a:lnTo>
                    <a:lnTo>
                      <a:pt x="192" y="462"/>
                    </a:lnTo>
                    <a:lnTo>
                      <a:pt x="194" y="484"/>
                    </a:lnTo>
                    <a:lnTo>
                      <a:pt x="198" y="506"/>
                    </a:lnTo>
                    <a:lnTo>
                      <a:pt x="208" y="528"/>
                    </a:lnTo>
                    <a:lnTo>
                      <a:pt x="218" y="548"/>
                    </a:lnTo>
                    <a:lnTo>
                      <a:pt x="218" y="548"/>
                    </a:lnTo>
                    <a:lnTo>
                      <a:pt x="282" y="638"/>
                    </a:lnTo>
                    <a:lnTo>
                      <a:pt x="292" y="654"/>
                    </a:lnTo>
                    <a:lnTo>
                      <a:pt x="292" y="654"/>
                    </a:lnTo>
                    <a:lnTo>
                      <a:pt x="294" y="658"/>
                    </a:lnTo>
                    <a:lnTo>
                      <a:pt x="292" y="660"/>
                    </a:lnTo>
                    <a:lnTo>
                      <a:pt x="288" y="660"/>
                    </a:lnTo>
                    <a:lnTo>
                      <a:pt x="288" y="660"/>
                    </a:lnTo>
                    <a:lnTo>
                      <a:pt x="284" y="658"/>
                    </a:lnTo>
                    <a:lnTo>
                      <a:pt x="280" y="654"/>
                    </a:lnTo>
                    <a:lnTo>
                      <a:pt x="266" y="640"/>
                    </a:lnTo>
                    <a:lnTo>
                      <a:pt x="254" y="632"/>
                    </a:lnTo>
                    <a:lnTo>
                      <a:pt x="240" y="622"/>
                    </a:lnTo>
                    <a:lnTo>
                      <a:pt x="224" y="612"/>
                    </a:lnTo>
                    <a:lnTo>
                      <a:pt x="202" y="602"/>
                    </a:lnTo>
                    <a:lnTo>
                      <a:pt x="202" y="600"/>
                    </a:lnTo>
                    <a:lnTo>
                      <a:pt x="202" y="600"/>
                    </a:lnTo>
                    <a:lnTo>
                      <a:pt x="180" y="592"/>
                    </a:lnTo>
                    <a:lnTo>
                      <a:pt x="126" y="572"/>
                    </a:lnTo>
                    <a:lnTo>
                      <a:pt x="96" y="562"/>
                    </a:lnTo>
                    <a:lnTo>
                      <a:pt x="66" y="556"/>
                    </a:lnTo>
                    <a:lnTo>
                      <a:pt x="42" y="552"/>
                    </a:lnTo>
                    <a:lnTo>
                      <a:pt x="30" y="552"/>
                    </a:lnTo>
                    <a:lnTo>
                      <a:pt x="22" y="556"/>
                    </a:lnTo>
                    <a:lnTo>
                      <a:pt x="22" y="556"/>
                    </a:lnTo>
                    <a:lnTo>
                      <a:pt x="18" y="558"/>
                    </a:lnTo>
                    <a:lnTo>
                      <a:pt x="14" y="562"/>
                    </a:lnTo>
                    <a:lnTo>
                      <a:pt x="8" y="576"/>
                    </a:lnTo>
                    <a:lnTo>
                      <a:pt x="2" y="594"/>
                    </a:lnTo>
                    <a:lnTo>
                      <a:pt x="0" y="616"/>
                    </a:lnTo>
                    <a:lnTo>
                      <a:pt x="2" y="640"/>
                    </a:lnTo>
                    <a:lnTo>
                      <a:pt x="4" y="666"/>
                    </a:lnTo>
                    <a:lnTo>
                      <a:pt x="8" y="692"/>
                    </a:lnTo>
                    <a:lnTo>
                      <a:pt x="16" y="718"/>
                    </a:lnTo>
                    <a:lnTo>
                      <a:pt x="16" y="718"/>
                    </a:lnTo>
                    <a:lnTo>
                      <a:pt x="16" y="726"/>
                    </a:lnTo>
                    <a:lnTo>
                      <a:pt x="16" y="726"/>
                    </a:lnTo>
                    <a:lnTo>
                      <a:pt x="22" y="740"/>
                    </a:lnTo>
                    <a:lnTo>
                      <a:pt x="30" y="754"/>
                    </a:lnTo>
                    <a:lnTo>
                      <a:pt x="38" y="768"/>
                    </a:lnTo>
                    <a:lnTo>
                      <a:pt x="50" y="782"/>
                    </a:lnTo>
                    <a:lnTo>
                      <a:pt x="50" y="782"/>
                    </a:lnTo>
                    <a:lnTo>
                      <a:pt x="52" y="782"/>
                    </a:lnTo>
                    <a:lnTo>
                      <a:pt x="52" y="782"/>
                    </a:lnTo>
                    <a:lnTo>
                      <a:pt x="60" y="790"/>
                    </a:lnTo>
                    <a:lnTo>
                      <a:pt x="70" y="796"/>
                    </a:lnTo>
                    <a:lnTo>
                      <a:pt x="78" y="800"/>
                    </a:lnTo>
                    <a:lnTo>
                      <a:pt x="88" y="804"/>
                    </a:lnTo>
                    <a:lnTo>
                      <a:pt x="88" y="804"/>
                    </a:lnTo>
                    <a:lnTo>
                      <a:pt x="104" y="808"/>
                    </a:lnTo>
                    <a:lnTo>
                      <a:pt x="128" y="822"/>
                    </a:lnTo>
                    <a:lnTo>
                      <a:pt x="138" y="830"/>
                    </a:lnTo>
                    <a:lnTo>
                      <a:pt x="150" y="840"/>
                    </a:lnTo>
                    <a:lnTo>
                      <a:pt x="160" y="852"/>
                    </a:lnTo>
                    <a:lnTo>
                      <a:pt x="168" y="866"/>
                    </a:lnTo>
                    <a:lnTo>
                      <a:pt x="176" y="880"/>
                    </a:lnTo>
                    <a:lnTo>
                      <a:pt x="178" y="896"/>
                    </a:lnTo>
                    <a:lnTo>
                      <a:pt x="178" y="912"/>
                    </a:lnTo>
                    <a:lnTo>
                      <a:pt x="174" y="930"/>
                    </a:lnTo>
                    <a:lnTo>
                      <a:pt x="166" y="948"/>
                    </a:lnTo>
                    <a:lnTo>
                      <a:pt x="152" y="968"/>
                    </a:lnTo>
                    <a:lnTo>
                      <a:pt x="132" y="988"/>
                    </a:lnTo>
                    <a:lnTo>
                      <a:pt x="106" y="1008"/>
                    </a:lnTo>
                    <a:lnTo>
                      <a:pt x="106" y="1008"/>
                    </a:lnTo>
                    <a:lnTo>
                      <a:pt x="118" y="1008"/>
                    </a:lnTo>
                    <a:lnTo>
                      <a:pt x="132" y="1008"/>
                    </a:lnTo>
                    <a:lnTo>
                      <a:pt x="152" y="1012"/>
                    </a:lnTo>
                    <a:lnTo>
                      <a:pt x="174" y="1016"/>
                    </a:lnTo>
                    <a:lnTo>
                      <a:pt x="202" y="1024"/>
                    </a:lnTo>
                    <a:lnTo>
                      <a:pt x="230" y="1034"/>
                    </a:lnTo>
                    <a:lnTo>
                      <a:pt x="260" y="1050"/>
                    </a:lnTo>
                    <a:lnTo>
                      <a:pt x="260" y="1050"/>
                    </a:lnTo>
                    <a:lnTo>
                      <a:pt x="274" y="1056"/>
                    </a:lnTo>
                    <a:lnTo>
                      <a:pt x="288" y="1060"/>
                    </a:lnTo>
                    <a:lnTo>
                      <a:pt x="304" y="1064"/>
                    </a:lnTo>
                    <a:lnTo>
                      <a:pt x="318" y="1064"/>
                    </a:lnTo>
                    <a:lnTo>
                      <a:pt x="332" y="1064"/>
                    </a:lnTo>
                    <a:lnTo>
                      <a:pt x="346" y="1062"/>
                    </a:lnTo>
                    <a:lnTo>
                      <a:pt x="372" y="1056"/>
                    </a:lnTo>
                    <a:lnTo>
                      <a:pt x="396" y="1046"/>
                    </a:lnTo>
                    <a:lnTo>
                      <a:pt x="418" y="1036"/>
                    </a:lnTo>
                    <a:lnTo>
                      <a:pt x="444" y="1020"/>
                    </a:lnTo>
                    <a:lnTo>
                      <a:pt x="444" y="1020"/>
                    </a:lnTo>
                    <a:lnTo>
                      <a:pt x="444" y="1050"/>
                    </a:lnTo>
                    <a:lnTo>
                      <a:pt x="444" y="1096"/>
                    </a:lnTo>
                    <a:lnTo>
                      <a:pt x="442" y="1152"/>
                    </a:lnTo>
                    <a:lnTo>
                      <a:pt x="436" y="1214"/>
                    </a:lnTo>
                    <a:lnTo>
                      <a:pt x="430" y="1246"/>
                    </a:lnTo>
                    <a:lnTo>
                      <a:pt x="424" y="1276"/>
                    </a:lnTo>
                    <a:lnTo>
                      <a:pt x="418" y="1306"/>
                    </a:lnTo>
                    <a:lnTo>
                      <a:pt x="408" y="1334"/>
                    </a:lnTo>
                    <a:lnTo>
                      <a:pt x="398" y="1360"/>
                    </a:lnTo>
                    <a:lnTo>
                      <a:pt x="386" y="1382"/>
                    </a:lnTo>
                    <a:lnTo>
                      <a:pt x="372" y="1400"/>
                    </a:lnTo>
                    <a:lnTo>
                      <a:pt x="364" y="1408"/>
                    </a:lnTo>
                    <a:lnTo>
                      <a:pt x="356" y="1414"/>
                    </a:lnTo>
                    <a:lnTo>
                      <a:pt x="356" y="1414"/>
                    </a:lnTo>
                    <a:lnTo>
                      <a:pt x="352" y="1416"/>
                    </a:lnTo>
                    <a:lnTo>
                      <a:pt x="350" y="1420"/>
                    </a:lnTo>
                    <a:lnTo>
                      <a:pt x="348" y="1422"/>
                    </a:lnTo>
                    <a:lnTo>
                      <a:pt x="350" y="1426"/>
                    </a:lnTo>
                    <a:lnTo>
                      <a:pt x="352" y="1428"/>
                    </a:lnTo>
                    <a:lnTo>
                      <a:pt x="354" y="1432"/>
                    </a:lnTo>
                    <a:lnTo>
                      <a:pt x="354" y="1432"/>
                    </a:lnTo>
                    <a:lnTo>
                      <a:pt x="362" y="1438"/>
                    </a:lnTo>
                    <a:lnTo>
                      <a:pt x="368" y="1440"/>
                    </a:lnTo>
                    <a:lnTo>
                      <a:pt x="376" y="1444"/>
                    </a:lnTo>
                    <a:lnTo>
                      <a:pt x="386" y="1444"/>
                    </a:lnTo>
                    <a:lnTo>
                      <a:pt x="398" y="1444"/>
                    </a:lnTo>
                    <a:lnTo>
                      <a:pt x="410" y="1440"/>
                    </a:lnTo>
                    <a:lnTo>
                      <a:pt x="422" y="1434"/>
                    </a:lnTo>
                    <a:lnTo>
                      <a:pt x="422" y="1434"/>
                    </a:lnTo>
                    <a:lnTo>
                      <a:pt x="428" y="1430"/>
                    </a:lnTo>
                    <a:lnTo>
                      <a:pt x="434" y="1430"/>
                    </a:lnTo>
                    <a:lnTo>
                      <a:pt x="442" y="1428"/>
                    </a:lnTo>
                    <a:lnTo>
                      <a:pt x="444" y="1424"/>
                    </a:lnTo>
                    <a:lnTo>
                      <a:pt x="448" y="1418"/>
                    </a:lnTo>
                    <a:lnTo>
                      <a:pt x="448" y="1418"/>
                    </a:lnTo>
                    <a:lnTo>
                      <a:pt x="458" y="1398"/>
                    </a:lnTo>
                    <a:lnTo>
                      <a:pt x="466" y="1370"/>
                    </a:lnTo>
                    <a:lnTo>
                      <a:pt x="474" y="1334"/>
                    </a:lnTo>
                    <a:lnTo>
                      <a:pt x="482" y="1288"/>
                    </a:lnTo>
                    <a:lnTo>
                      <a:pt x="488" y="1236"/>
                    </a:lnTo>
                    <a:lnTo>
                      <a:pt x="494" y="1174"/>
                    </a:lnTo>
                    <a:lnTo>
                      <a:pt x="498" y="1104"/>
                    </a:lnTo>
                    <a:lnTo>
                      <a:pt x="502" y="1022"/>
                    </a:lnTo>
                    <a:lnTo>
                      <a:pt x="502" y="1022"/>
                    </a:lnTo>
                    <a:lnTo>
                      <a:pt x="516" y="1030"/>
                    </a:lnTo>
                    <a:lnTo>
                      <a:pt x="532" y="1040"/>
                    </a:lnTo>
                    <a:lnTo>
                      <a:pt x="552" y="1050"/>
                    </a:lnTo>
                    <a:lnTo>
                      <a:pt x="576" y="1058"/>
                    </a:lnTo>
                    <a:lnTo>
                      <a:pt x="602" y="1062"/>
                    </a:lnTo>
                    <a:lnTo>
                      <a:pt x="616" y="1064"/>
                    </a:lnTo>
                    <a:lnTo>
                      <a:pt x="628" y="1064"/>
                    </a:lnTo>
                    <a:lnTo>
                      <a:pt x="642" y="1064"/>
                    </a:lnTo>
                    <a:lnTo>
                      <a:pt x="656" y="1060"/>
                    </a:lnTo>
                    <a:lnTo>
                      <a:pt x="668" y="1056"/>
                    </a:lnTo>
                    <a:lnTo>
                      <a:pt x="682" y="1050"/>
                    </a:lnTo>
                    <a:lnTo>
                      <a:pt x="682" y="1050"/>
                    </a:lnTo>
                    <a:lnTo>
                      <a:pt x="712" y="1034"/>
                    </a:lnTo>
                    <a:lnTo>
                      <a:pt x="742" y="1024"/>
                    </a:lnTo>
                    <a:lnTo>
                      <a:pt x="768" y="1016"/>
                    </a:lnTo>
                    <a:lnTo>
                      <a:pt x="790" y="1012"/>
                    </a:lnTo>
                    <a:lnTo>
                      <a:pt x="810" y="1008"/>
                    </a:lnTo>
                    <a:lnTo>
                      <a:pt x="824" y="1008"/>
                    </a:lnTo>
                    <a:lnTo>
                      <a:pt x="836" y="1008"/>
                    </a:lnTo>
                    <a:lnTo>
                      <a:pt x="836" y="1008"/>
                    </a:lnTo>
                    <a:lnTo>
                      <a:pt x="810" y="988"/>
                    </a:lnTo>
                    <a:lnTo>
                      <a:pt x="790" y="968"/>
                    </a:lnTo>
                    <a:lnTo>
                      <a:pt x="776" y="948"/>
                    </a:lnTo>
                    <a:lnTo>
                      <a:pt x="768" y="930"/>
                    </a:lnTo>
                    <a:lnTo>
                      <a:pt x="764" y="912"/>
                    </a:lnTo>
                    <a:lnTo>
                      <a:pt x="764" y="896"/>
                    </a:lnTo>
                    <a:lnTo>
                      <a:pt x="768" y="880"/>
                    </a:lnTo>
                    <a:lnTo>
                      <a:pt x="774" y="866"/>
                    </a:lnTo>
                    <a:lnTo>
                      <a:pt x="782" y="852"/>
                    </a:lnTo>
                    <a:lnTo>
                      <a:pt x="792" y="840"/>
                    </a:lnTo>
                    <a:lnTo>
                      <a:pt x="804" y="830"/>
                    </a:lnTo>
                    <a:lnTo>
                      <a:pt x="816" y="822"/>
                    </a:lnTo>
                    <a:lnTo>
                      <a:pt x="838" y="808"/>
                    </a:lnTo>
                    <a:lnTo>
                      <a:pt x="854" y="804"/>
                    </a:lnTo>
                    <a:lnTo>
                      <a:pt x="854" y="804"/>
                    </a:lnTo>
                    <a:lnTo>
                      <a:pt x="868" y="798"/>
                    </a:lnTo>
                    <a:lnTo>
                      <a:pt x="882" y="790"/>
                    </a:lnTo>
                    <a:lnTo>
                      <a:pt x="882" y="790"/>
                    </a:lnTo>
                    <a:lnTo>
                      <a:pt x="882" y="790"/>
                    </a:lnTo>
                    <a:lnTo>
                      <a:pt x="892" y="782"/>
                    </a:lnTo>
                    <a:lnTo>
                      <a:pt x="902" y="772"/>
                    </a:lnTo>
                    <a:lnTo>
                      <a:pt x="910" y="762"/>
                    </a:lnTo>
                    <a:lnTo>
                      <a:pt x="918" y="748"/>
                    </a:lnTo>
                    <a:lnTo>
                      <a:pt x="918" y="748"/>
                    </a:lnTo>
                    <a:lnTo>
                      <a:pt x="924" y="732"/>
                    </a:lnTo>
                    <a:lnTo>
                      <a:pt x="924" y="732"/>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vert="horz" wrap="square" lIns="91440" tIns="45720" rIns="91440" bIns="45720" numCol="1" anchor="t" anchorCtr="0" compatLnSpc="1">
                <a:prstTxWarp prst="textNoShape">
                  <a:avLst/>
                </a:prstTxWarp>
              </a:bodyPr>
              <a:lstStyle/>
              <a:p>
                <a:endParaRPr lang="en-US" dirty="0"/>
              </a:p>
            </p:txBody>
          </p:sp>
          <p:sp>
            <p:nvSpPr>
              <p:cNvPr id="97" name="Freeform 20"/>
              <p:cNvSpPr>
                <a:spLocks noChangeAspect="1"/>
              </p:cNvSpPr>
              <p:nvPr/>
            </p:nvSpPr>
            <p:spPr bwMode="auto">
              <a:xfrm rot="7604267">
                <a:off x="7426592" y="5451070"/>
                <a:ext cx="795973" cy="1524580"/>
              </a:xfrm>
              <a:custGeom>
                <a:avLst/>
                <a:gdLst/>
                <a:ahLst/>
                <a:cxnLst>
                  <a:cxn ang="0">
                    <a:pos x="846" y="504"/>
                  </a:cxn>
                  <a:cxn ang="0">
                    <a:pos x="764" y="522"/>
                  </a:cxn>
                  <a:cxn ang="0">
                    <a:pos x="702" y="500"/>
                  </a:cxn>
                  <a:cxn ang="0">
                    <a:pos x="660" y="452"/>
                  </a:cxn>
                  <a:cxn ang="0">
                    <a:pos x="620" y="326"/>
                  </a:cxn>
                  <a:cxn ang="0">
                    <a:pos x="612" y="232"/>
                  </a:cxn>
                  <a:cxn ang="0">
                    <a:pos x="556" y="198"/>
                  </a:cxn>
                  <a:cxn ang="0">
                    <a:pos x="474" y="96"/>
                  </a:cxn>
                  <a:cxn ang="0">
                    <a:pos x="422" y="0"/>
                  </a:cxn>
                  <a:cxn ang="0">
                    <a:pos x="368" y="114"/>
                  </a:cxn>
                  <a:cxn ang="0">
                    <a:pos x="300" y="214"/>
                  </a:cxn>
                  <a:cxn ang="0">
                    <a:pos x="256" y="244"/>
                  </a:cxn>
                  <a:cxn ang="0">
                    <a:pos x="256" y="370"/>
                  </a:cxn>
                  <a:cxn ang="0">
                    <a:pos x="226" y="484"/>
                  </a:cxn>
                  <a:cxn ang="0">
                    <a:pos x="184" y="530"/>
                  </a:cxn>
                  <a:cxn ang="0">
                    <a:pos x="120" y="550"/>
                  </a:cxn>
                  <a:cxn ang="0">
                    <a:pos x="28" y="530"/>
                  </a:cxn>
                  <a:cxn ang="0">
                    <a:pos x="60" y="602"/>
                  </a:cxn>
                  <a:cxn ang="0">
                    <a:pos x="166" y="772"/>
                  </a:cxn>
                  <a:cxn ang="0">
                    <a:pos x="204" y="874"/>
                  </a:cxn>
                  <a:cxn ang="0">
                    <a:pos x="194" y="930"/>
                  </a:cxn>
                  <a:cxn ang="0">
                    <a:pos x="136" y="948"/>
                  </a:cxn>
                  <a:cxn ang="0">
                    <a:pos x="50" y="928"/>
                  </a:cxn>
                  <a:cxn ang="0">
                    <a:pos x="48" y="964"/>
                  </a:cxn>
                  <a:cxn ang="0">
                    <a:pos x="74" y="1006"/>
                  </a:cxn>
                  <a:cxn ang="0">
                    <a:pos x="144" y="1062"/>
                  </a:cxn>
                  <a:cxn ang="0">
                    <a:pos x="290" y="1168"/>
                  </a:cxn>
                  <a:cxn ang="0">
                    <a:pos x="418" y="1298"/>
                  </a:cxn>
                  <a:cxn ang="0">
                    <a:pos x="474" y="1394"/>
                  </a:cxn>
                  <a:cxn ang="0">
                    <a:pos x="468" y="1514"/>
                  </a:cxn>
                  <a:cxn ang="0">
                    <a:pos x="438" y="1640"/>
                  </a:cxn>
                  <a:cxn ang="0">
                    <a:pos x="398" y="1694"/>
                  </a:cxn>
                  <a:cxn ang="0">
                    <a:pos x="394" y="1704"/>
                  </a:cxn>
                  <a:cxn ang="0">
                    <a:pos x="416" y="1718"/>
                  </a:cxn>
                  <a:cxn ang="0">
                    <a:pos x="456" y="1712"/>
                  </a:cxn>
                  <a:cxn ang="0">
                    <a:pos x="472" y="1706"/>
                  </a:cxn>
                  <a:cxn ang="0">
                    <a:pos x="492" y="1662"/>
                  </a:cxn>
                  <a:cxn ang="0">
                    <a:pos x="512" y="1528"/>
                  </a:cxn>
                  <a:cxn ang="0">
                    <a:pos x="536" y="1370"/>
                  </a:cxn>
                  <a:cxn ang="0">
                    <a:pos x="594" y="1262"/>
                  </a:cxn>
                  <a:cxn ang="0">
                    <a:pos x="724" y="1116"/>
                  </a:cxn>
                  <a:cxn ang="0">
                    <a:pos x="838" y="1014"/>
                  </a:cxn>
                  <a:cxn ang="0">
                    <a:pos x="884" y="942"/>
                  </a:cxn>
                  <a:cxn ang="0">
                    <a:pos x="890" y="884"/>
                  </a:cxn>
                  <a:cxn ang="0">
                    <a:pos x="874" y="836"/>
                  </a:cxn>
                  <a:cxn ang="0">
                    <a:pos x="792" y="866"/>
                  </a:cxn>
                  <a:cxn ang="0">
                    <a:pos x="732" y="860"/>
                  </a:cxn>
                  <a:cxn ang="0">
                    <a:pos x="720" y="814"/>
                  </a:cxn>
                  <a:cxn ang="0">
                    <a:pos x="752" y="720"/>
                  </a:cxn>
                  <a:cxn ang="0">
                    <a:pos x="844" y="556"/>
                  </a:cxn>
                </a:cxnLst>
                <a:rect l="0" t="0" r="r" b="b"/>
                <a:pathLst>
                  <a:path w="898" h="1720">
                    <a:moveTo>
                      <a:pt x="898" y="476"/>
                    </a:moveTo>
                    <a:lnTo>
                      <a:pt x="898" y="476"/>
                    </a:lnTo>
                    <a:lnTo>
                      <a:pt x="872" y="492"/>
                    </a:lnTo>
                    <a:lnTo>
                      <a:pt x="846" y="504"/>
                    </a:lnTo>
                    <a:lnTo>
                      <a:pt x="824" y="512"/>
                    </a:lnTo>
                    <a:lnTo>
                      <a:pt x="802" y="518"/>
                    </a:lnTo>
                    <a:lnTo>
                      <a:pt x="782" y="520"/>
                    </a:lnTo>
                    <a:lnTo>
                      <a:pt x="764" y="522"/>
                    </a:lnTo>
                    <a:lnTo>
                      <a:pt x="746" y="520"/>
                    </a:lnTo>
                    <a:lnTo>
                      <a:pt x="730" y="514"/>
                    </a:lnTo>
                    <a:lnTo>
                      <a:pt x="716" y="508"/>
                    </a:lnTo>
                    <a:lnTo>
                      <a:pt x="702" y="500"/>
                    </a:lnTo>
                    <a:lnTo>
                      <a:pt x="690" y="490"/>
                    </a:lnTo>
                    <a:lnTo>
                      <a:pt x="680" y="480"/>
                    </a:lnTo>
                    <a:lnTo>
                      <a:pt x="670" y="466"/>
                    </a:lnTo>
                    <a:lnTo>
                      <a:pt x="660" y="452"/>
                    </a:lnTo>
                    <a:lnTo>
                      <a:pt x="646" y="422"/>
                    </a:lnTo>
                    <a:lnTo>
                      <a:pt x="634" y="390"/>
                    </a:lnTo>
                    <a:lnTo>
                      <a:pt x="626" y="358"/>
                    </a:lnTo>
                    <a:lnTo>
                      <a:pt x="620" y="326"/>
                    </a:lnTo>
                    <a:lnTo>
                      <a:pt x="616" y="296"/>
                    </a:lnTo>
                    <a:lnTo>
                      <a:pt x="612" y="250"/>
                    </a:lnTo>
                    <a:lnTo>
                      <a:pt x="612" y="232"/>
                    </a:lnTo>
                    <a:lnTo>
                      <a:pt x="612" y="232"/>
                    </a:lnTo>
                    <a:lnTo>
                      <a:pt x="598" y="228"/>
                    </a:lnTo>
                    <a:lnTo>
                      <a:pt x="584" y="222"/>
                    </a:lnTo>
                    <a:lnTo>
                      <a:pt x="570" y="210"/>
                    </a:lnTo>
                    <a:lnTo>
                      <a:pt x="556" y="198"/>
                    </a:lnTo>
                    <a:lnTo>
                      <a:pt x="540" y="184"/>
                    </a:lnTo>
                    <a:lnTo>
                      <a:pt x="526" y="168"/>
                    </a:lnTo>
                    <a:lnTo>
                      <a:pt x="498" y="132"/>
                    </a:lnTo>
                    <a:lnTo>
                      <a:pt x="474" y="96"/>
                    </a:lnTo>
                    <a:lnTo>
                      <a:pt x="452" y="62"/>
                    </a:lnTo>
                    <a:lnTo>
                      <a:pt x="424" y="14"/>
                    </a:lnTo>
                    <a:lnTo>
                      <a:pt x="424" y="14"/>
                    </a:lnTo>
                    <a:lnTo>
                      <a:pt x="422" y="0"/>
                    </a:lnTo>
                    <a:lnTo>
                      <a:pt x="422" y="0"/>
                    </a:lnTo>
                    <a:lnTo>
                      <a:pt x="406" y="34"/>
                    </a:lnTo>
                    <a:lnTo>
                      <a:pt x="390" y="70"/>
                    </a:lnTo>
                    <a:lnTo>
                      <a:pt x="368" y="114"/>
                    </a:lnTo>
                    <a:lnTo>
                      <a:pt x="342" y="156"/>
                    </a:lnTo>
                    <a:lnTo>
                      <a:pt x="328" y="178"/>
                    </a:lnTo>
                    <a:lnTo>
                      <a:pt x="314" y="196"/>
                    </a:lnTo>
                    <a:lnTo>
                      <a:pt x="300" y="214"/>
                    </a:lnTo>
                    <a:lnTo>
                      <a:pt x="286" y="228"/>
                    </a:lnTo>
                    <a:lnTo>
                      <a:pt x="270" y="238"/>
                    </a:lnTo>
                    <a:lnTo>
                      <a:pt x="256" y="244"/>
                    </a:lnTo>
                    <a:lnTo>
                      <a:pt x="256" y="244"/>
                    </a:lnTo>
                    <a:lnTo>
                      <a:pt x="258" y="262"/>
                    </a:lnTo>
                    <a:lnTo>
                      <a:pt x="260" y="308"/>
                    </a:lnTo>
                    <a:lnTo>
                      <a:pt x="260" y="338"/>
                    </a:lnTo>
                    <a:lnTo>
                      <a:pt x="256" y="370"/>
                    </a:lnTo>
                    <a:lnTo>
                      <a:pt x="252" y="404"/>
                    </a:lnTo>
                    <a:lnTo>
                      <a:pt x="244" y="438"/>
                    </a:lnTo>
                    <a:lnTo>
                      <a:pt x="234" y="468"/>
                    </a:lnTo>
                    <a:lnTo>
                      <a:pt x="226" y="484"/>
                    </a:lnTo>
                    <a:lnTo>
                      <a:pt x="218" y="496"/>
                    </a:lnTo>
                    <a:lnTo>
                      <a:pt x="208" y="510"/>
                    </a:lnTo>
                    <a:lnTo>
                      <a:pt x="198" y="520"/>
                    </a:lnTo>
                    <a:lnTo>
                      <a:pt x="184" y="530"/>
                    </a:lnTo>
                    <a:lnTo>
                      <a:pt x="172" y="538"/>
                    </a:lnTo>
                    <a:lnTo>
                      <a:pt x="156" y="544"/>
                    </a:lnTo>
                    <a:lnTo>
                      <a:pt x="140" y="548"/>
                    </a:lnTo>
                    <a:lnTo>
                      <a:pt x="120" y="550"/>
                    </a:lnTo>
                    <a:lnTo>
                      <a:pt x="100" y="550"/>
                    </a:lnTo>
                    <a:lnTo>
                      <a:pt x="78" y="546"/>
                    </a:lnTo>
                    <a:lnTo>
                      <a:pt x="54" y="540"/>
                    </a:lnTo>
                    <a:lnTo>
                      <a:pt x="28" y="530"/>
                    </a:lnTo>
                    <a:lnTo>
                      <a:pt x="0" y="518"/>
                    </a:lnTo>
                    <a:lnTo>
                      <a:pt x="0" y="518"/>
                    </a:lnTo>
                    <a:lnTo>
                      <a:pt x="18" y="542"/>
                    </a:lnTo>
                    <a:lnTo>
                      <a:pt x="60" y="602"/>
                    </a:lnTo>
                    <a:lnTo>
                      <a:pt x="88" y="640"/>
                    </a:lnTo>
                    <a:lnTo>
                      <a:pt x="116" y="682"/>
                    </a:lnTo>
                    <a:lnTo>
                      <a:pt x="142" y="728"/>
                    </a:lnTo>
                    <a:lnTo>
                      <a:pt x="166" y="772"/>
                    </a:lnTo>
                    <a:lnTo>
                      <a:pt x="186" y="816"/>
                    </a:lnTo>
                    <a:lnTo>
                      <a:pt x="194" y="836"/>
                    </a:lnTo>
                    <a:lnTo>
                      <a:pt x="200" y="856"/>
                    </a:lnTo>
                    <a:lnTo>
                      <a:pt x="204" y="874"/>
                    </a:lnTo>
                    <a:lnTo>
                      <a:pt x="206" y="892"/>
                    </a:lnTo>
                    <a:lnTo>
                      <a:pt x="204" y="906"/>
                    </a:lnTo>
                    <a:lnTo>
                      <a:pt x="202" y="920"/>
                    </a:lnTo>
                    <a:lnTo>
                      <a:pt x="194" y="930"/>
                    </a:lnTo>
                    <a:lnTo>
                      <a:pt x="186" y="940"/>
                    </a:lnTo>
                    <a:lnTo>
                      <a:pt x="172" y="946"/>
                    </a:lnTo>
                    <a:lnTo>
                      <a:pt x="156" y="948"/>
                    </a:lnTo>
                    <a:lnTo>
                      <a:pt x="136" y="948"/>
                    </a:lnTo>
                    <a:lnTo>
                      <a:pt x="112" y="946"/>
                    </a:lnTo>
                    <a:lnTo>
                      <a:pt x="82" y="940"/>
                    </a:lnTo>
                    <a:lnTo>
                      <a:pt x="50" y="928"/>
                    </a:lnTo>
                    <a:lnTo>
                      <a:pt x="50" y="928"/>
                    </a:lnTo>
                    <a:lnTo>
                      <a:pt x="48" y="932"/>
                    </a:lnTo>
                    <a:lnTo>
                      <a:pt x="46" y="938"/>
                    </a:lnTo>
                    <a:lnTo>
                      <a:pt x="44" y="948"/>
                    </a:lnTo>
                    <a:lnTo>
                      <a:pt x="48" y="964"/>
                    </a:lnTo>
                    <a:lnTo>
                      <a:pt x="52" y="972"/>
                    </a:lnTo>
                    <a:lnTo>
                      <a:pt x="56" y="982"/>
                    </a:lnTo>
                    <a:lnTo>
                      <a:pt x="64" y="994"/>
                    </a:lnTo>
                    <a:lnTo>
                      <a:pt x="74" y="1006"/>
                    </a:lnTo>
                    <a:lnTo>
                      <a:pt x="86" y="1018"/>
                    </a:lnTo>
                    <a:lnTo>
                      <a:pt x="102" y="1032"/>
                    </a:lnTo>
                    <a:lnTo>
                      <a:pt x="122" y="1046"/>
                    </a:lnTo>
                    <a:lnTo>
                      <a:pt x="144" y="1062"/>
                    </a:lnTo>
                    <a:lnTo>
                      <a:pt x="144" y="1062"/>
                    </a:lnTo>
                    <a:lnTo>
                      <a:pt x="192" y="1094"/>
                    </a:lnTo>
                    <a:lnTo>
                      <a:pt x="240" y="1130"/>
                    </a:lnTo>
                    <a:lnTo>
                      <a:pt x="290" y="1168"/>
                    </a:lnTo>
                    <a:lnTo>
                      <a:pt x="336" y="1208"/>
                    </a:lnTo>
                    <a:lnTo>
                      <a:pt x="380" y="1252"/>
                    </a:lnTo>
                    <a:lnTo>
                      <a:pt x="400" y="1274"/>
                    </a:lnTo>
                    <a:lnTo>
                      <a:pt x="418" y="1298"/>
                    </a:lnTo>
                    <a:lnTo>
                      <a:pt x="436" y="1320"/>
                    </a:lnTo>
                    <a:lnTo>
                      <a:pt x="450" y="1344"/>
                    </a:lnTo>
                    <a:lnTo>
                      <a:pt x="464" y="1370"/>
                    </a:lnTo>
                    <a:lnTo>
                      <a:pt x="474" y="1394"/>
                    </a:lnTo>
                    <a:lnTo>
                      <a:pt x="474" y="1394"/>
                    </a:lnTo>
                    <a:lnTo>
                      <a:pt x="474" y="1428"/>
                    </a:lnTo>
                    <a:lnTo>
                      <a:pt x="472" y="1470"/>
                    </a:lnTo>
                    <a:lnTo>
                      <a:pt x="468" y="1514"/>
                    </a:lnTo>
                    <a:lnTo>
                      <a:pt x="462" y="1558"/>
                    </a:lnTo>
                    <a:lnTo>
                      <a:pt x="452" y="1602"/>
                    </a:lnTo>
                    <a:lnTo>
                      <a:pt x="446" y="1622"/>
                    </a:lnTo>
                    <a:lnTo>
                      <a:pt x="438" y="1640"/>
                    </a:lnTo>
                    <a:lnTo>
                      <a:pt x="430" y="1658"/>
                    </a:lnTo>
                    <a:lnTo>
                      <a:pt x="422" y="1672"/>
                    </a:lnTo>
                    <a:lnTo>
                      <a:pt x="410" y="1686"/>
                    </a:lnTo>
                    <a:lnTo>
                      <a:pt x="398" y="1694"/>
                    </a:lnTo>
                    <a:lnTo>
                      <a:pt x="398" y="1694"/>
                    </a:lnTo>
                    <a:lnTo>
                      <a:pt x="396" y="1696"/>
                    </a:lnTo>
                    <a:lnTo>
                      <a:pt x="394" y="1700"/>
                    </a:lnTo>
                    <a:lnTo>
                      <a:pt x="394" y="1704"/>
                    </a:lnTo>
                    <a:lnTo>
                      <a:pt x="398" y="1710"/>
                    </a:lnTo>
                    <a:lnTo>
                      <a:pt x="398" y="1710"/>
                    </a:lnTo>
                    <a:lnTo>
                      <a:pt x="404" y="1714"/>
                    </a:lnTo>
                    <a:lnTo>
                      <a:pt x="416" y="1718"/>
                    </a:lnTo>
                    <a:lnTo>
                      <a:pt x="424" y="1720"/>
                    </a:lnTo>
                    <a:lnTo>
                      <a:pt x="434" y="1720"/>
                    </a:lnTo>
                    <a:lnTo>
                      <a:pt x="444" y="1718"/>
                    </a:lnTo>
                    <a:lnTo>
                      <a:pt x="456" y="1712"/>
                    </a:lnTo>
                    <a:lnTo>
                      <a:pt x="456" y="1712"/>
                    </a:lnTo>
                    <a:lnTo>
                      <a:pt x="460" y="1708"/>
                    </a:lnTo>
                    <a:lnTo>
                      <a:pt x="466" y="1708"/>
                    </a:lnTo>
                    <a:lnTo>
                      <a:pt x="472" y="1706"/>
                    </a:lnTo>
                    <a:lnTo>
                      <a:pt x="478" y="1698"/>
                    </a:lnTo>
                    <a:lnTo>
                      <a:pt x="478" y="1698"/>
                    </a:lnTo>
                    <a:lnTo>
                      <a:pt x="484" y="1684"/>
                    </a:lnTo>
                    <a:lnTo>
                      <a:pt x="492" y="1662"/>
                    </a:lnTo>
                    <a:lnTo>
                      <a:pt x="498" y="1638"/>
                    </a:lnTo>
                    <a:lnTo>
                      <a:pt x="502" y="1606"/>
                    </a:lnTo>
                    <a:lnTo>
                      <a:pt x="508" y="1570"/>
                    </a:lnTo>
                    <a:lnTo>
                      <a:pt x="512" y="1528"/>
                    </a:lnTo>
                    <a:lnTo>
                      <a:pt x="520" y="1426"/>
                    </a:lnTo>
                    <a:lnTo>
                      <a:pt x="520" y="1426"/>
                    </a:lnTo>
                    <a:lnTo>
                      <a:pt x="526" y="1398"/>
                    </a:lnTo>
                    <a:lnTo>
                      <a:pt x="536" y="1370"/>
                    </a:lnTo>
                    <a:lnTo>
                      <a:pt x="546" y="1344"/>
                    </a:lnTo>
                    <a:lnTo>
                      <a:pt x="560" y="1316"/>
                    </a:lnTo>
                    <a:lnTo>
                      <a:pt x="576" y="1290"/>
                    </a:lnTo>
                    <a:lnTo>
                      <a:pt x="594" y="1262"/>
                    </a:lnTo>
                    <a:lnTo>
                      <a:pt x="612" y="1236"/>
                    </a:lnTo>
                    <a:lnTo>
                      <a:pt x="632" y="1212"/>
                    </a:lnTo>
                    <a:lnTo>
                      <a:pt x="676" y="1162"/>
                    </a:lnTo>
                    <a:lnTo>
                      <a:pt x="724" y="1116"/>
                    </a:lnTo>
                    <a:lnTo>
                      <a:pt x="770" y="1072"/>
                    </a:lnTo>
                    <a:lnTo>
                      <a:pt x="816" y="1032"/>
                    </a:lnTo>
                    <a:lnTo>
                      <a:pt x="816" y="1032"/>
                    </a:lnTo>
                    <a:lnTo>
                      <a:pt x="838" y="1014"/>
                    </a:lnTo>
                    <a:lnTo>
                      <a:pt x="854" y="996"/>
                    </a:lnTo>
                    <a:lnTo>
                      <a:pt x="866" y="978"/>
                    </a:lnTo>
                    <a:lnTo>
                      <a:pt x="876" y="960"/>
                    </a:lnTo>
                    <a:lnTo>
                      <a:pt x="884" y="942"/>
                    </a:lnTo>
                    <a:lnTo>
                      <a:pt x="888" y="926"/>
                    </a:lnTo>
                    <a:lnTo>
                      <a:pt x="890" y="910"/>
                    </a:lnTo>
                    <a:lnTo>
                      <a:pt x="890" y="896"/>
                    </a:lnTo>
                    <a:lnTo>
                      <a:pt x="890" y="884"/>
                    </a:lnTo>
                    <a:lnTo>
                      <a:pt x="888" y="872"/>
                    </a:lnTo>
                    <a:lnTo>
                      <a:pt x="882" y="852"/>
                    </a:lnTo>
                    <a:lnTo>
                      <a:pt x="876" y="840"/>
                    </a:lnTo>
                    <a:lnTo>
                      <a:pt x="874" y="836"/>
                    </a:lnTo>
                    <a:lnTo>
                      <a:pt x="874" y="836"/>
                    </a:lnTo>
                    <a:lnTo>
                      <a:pt x="842" y="850"/>
                    </a:lnTo>
                    <a:lnTo>
                      <a:pt x="816" y="860"/>
                    </a:lnTo>
                    <a:lnTo>
                      <a:pt x="792" y="866"/>
                    </a:lnTo>
                    <a:lnTo>
                      <a:pt x="772" y="870"/>
                    </a:lnTo>
                    <a:lnTo>
                      <a:pt x="756" y="870"/>
                    </a:lnTo>
                    <a:lnTo>
                      <a:pt x="742" y="866"/>
                    </a:lnTo>
                    <a:lnTo>
                      <a:pt x="732" y="860"/>
                    </a:lnTo>
                    <a:lnTo>
                      <a:pt x="726" y="852"/>
                    </a:lnTo>
                    <a:lnTo>
                      <a:pt x="722" y="842"/>
                    </a:lnTo>
                    <a:lnTo>
                      <a:pt x="720" y="828"/>
                    </a:lnTo>
                    <a:lnTo>
                      <a:pt x="720" y="814"/>
                    </a:lnTo>
                    <a:lnTo>
                      <a:pt x="724" y="798"/>
                    </a:lnTo>
                    <a:lnTo>
                      <a:pt x="728" y="780"/>
                    </a:lnTo>
                    <a:lnTo>
                      <a:pt x="734" y="760"/>
                    </a:lnTo>
                    <a:lnTo>
                      <a:pt x="752" y="720"/>
                    </a:lnTo>
                    <a:lnTo>
                      <a:pt x="772" y="678"/>
                    </a:lnTo>
                    <a:lnTo>
                      <a:pt x="796" y="636"/>
                    </a:lnTo>
                    <a:lnTo>
                      <a:pt x="820" y="594"/>
                    </a:lnTo>
                    <a:lnTo>
                      <a:pt x="844" y="556"/>
                    </a:lnTo>
                    <a:lnTo>
                      <a:pt x="882" y="498"/>
                    </a:lnTo>
                    <a:lnTo>
                      <a:pt x="898" y="476"/>
                    </a:lnTo>
                    <a:lnTo>
                      <a:pt x="898" y="476"/>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vert="horz" wrap="square" lIns="91440" tIns="45720" rIns="91440" bIns="45720" numCol="1" anchor="t" anchorCtr="0" compatLnSpc="1">
                <a:prstTxWarp prst="textNoShape">
                  <a:avLst/>
                </a:prstTxWarp>
              </a:bodyPr>
              <a:lstStyle/>
              <a:p>
                <a:endParaRPr lang="en-US" dirty="0"/>
              </a:p>
            </p:txBody>
          </p:sp>
        </p:grpSp>
        <p:grpSp>
          <p:nvGrpSpPr>
            <p:cNvPr id="63" name="Group 189"/>
            <p:cNvGrpSpPr/>
            <p:nvPr/>
          </p:nvGrpSpPr>
          <p:grpSpPr>
            <a:xfrm>
              <a:off x="1" y="189385"/>
              <a:ext cx="9143999" cy="6668614"/>
              <a:chOff x="1" y="189385"/>
              <a:chExt cx="9143999" cy="6668614"/>
            </a:xfrm>
          </p:grpSpPr>
          <p:sp>
            <p:nvSpPr>
              <p:cNvPr id="82" name="Freeform 12"/>
              <p:cNvSpPr>
                <a:spLocks noChangeAspect="1"/>
              </p:cNvSpPr>
              <p:nvPr/>
            </p:nvSpPr>
            <p:spPr bwMode="auto">
              <a:xfrm rot="19954067">
                <a:off x="7722899" y="3726444"/>
                <a:ext cx="934359" cy="972946"/>
              </a:xfrm>
              <a:custGeom>
                <a:avLst/>
                <a:gdLst/>
                <a:ahLst/>
                <a:cxnLst>
                  <a:cxn ang="0">
                    <a:pos x="1226" y="680"/>
                  </a:cxn>
                  <a:cxn ang="0">
                    <a:pos x="1198" y="622"/>
                  </a:cxn>
                  <a:cxn ang="0">
                    <a:pos x="1248" y="526"/>
                  </a:cxn>
                  <a:cxn ang="0">
                    <a:pos x="1220" y="512"/>
                  </a:cxn>
                  <a:cxn ang="0">
                    <a:pos x="1224" y="420"/>
                  </a:cxn>
                  <a:cxn ang="0">
                    <a:pos x="1210" y="362"/>
                  </a:cxn>
                  <a:cxn ang="0">
                    <a:pos x="1082" y="416"/>
                  </a:cxn>
                  <a:cxn ang="0">
                    <a:pos x="1012" y="402"/>
                  </a:cxn>
                  <a:cxn ang="0">
                    <a:pos x="902" y="532"/>
                  </a:cxn>
                  <a:cxn ang="0">
                    <a:pos x="882" y="516"/>
                  </a:cxn>
                  <a:cxn ang="0">
                    <a:pos x="928" y="360"/>
                  </a:cxn>
                  <a:cxn ang="0">
                    <a:pos x="850" y="310"/>
                  </a:cxn>
                  <a:cxn ang="0">
                    <a:pos x="804" y="306"/>
                  </a:cxn>
                  <a:cxn ang="0">
                    <a:pos x="792" y="212"/>
                  </a:cxn>
                  <a:cxn ang="0">
                    <a:pos x="774" y="194"/>
                  </a:cxn>
                  <a:cxn ang="0">
                    <a:pos x="726" y="180"/>
                  </a:cxn>
                  <a:cxn ang="0">
                    <a:pos x="684" y="42"/>
                  </a:cxn>
                  <a:cxn ang="0">
                    <a:pos x="678" y="0"/>
                  </a:cxn>
                  <a:cxn ang="0">
                    <a:pos x="640" y="164"/>
                  </a:cxn>
                  <a:cxn ang="0">
                    <a:pos x="590" y="198"/>
                  </a:cxn>
                  <a:cxn ang="0">
                    <a:pos x="558" y="186"/>
                  </a:cxn>
                  <a:cxn ang="0">
                    <a:pos x="556" y="300"/>
                  </a:cxn>
                  <a:cxn ang="0">
                    <a:pos x="516" y="312"/>
                  </a:cxn>
                  <a:cxn ang="0">
                    <a:pos x="418" y="282"/>
                  </a:cxn>
                  <a:cxn ang="0">
                    <a:pos x="474" y="516"/>
                  </a:cxn>
                  <a:cxn ang="0">
                    <a:pos x="462" y="538"/>
                  </a:cxn>
                  <a:cxn ang="0">
                    <a:pos x="350" y="414"/>
                  </a:cxn>
                  <a:cxn ang="0">
                    <a:pos x="290" y="416"/>
                  </a:cxn>
                  <a:cxn ang="0">
                    <a:pos x="172" y="380"/>
                  </a:cxn>
                  <a:cxn ang="0">
                    <a:pos x="120" y="380"/>
                  </a:cxn>
                  <a:cxn ang="0">
                    <a:pos x="138" y="506"/>
                  </a:cxn>
                  <a:cxn ang="0">
                    <a:pos x="108" y="526"/>
                  </a:cxn>
                  <a:cxn ang="0">
                    <a:pos x="154" y="606"/>
                  </a:cxn>
                  <a:cxn ang="0">
                    <a:pos x="138" y="674"/>
                  </a:cxn>
                  <a:cxn ang="0">
                    <a:pos x="50" y="704"/>
                  </a:cxn>
                  <a:cxn ang="0">
                    <a:pos x="224" y="804"/>
                  </a:cxn>
                  <a:cxn ang="0">
                    <a:pos x="248" y="868"/>
                  </a:cxn>
                  <a:cxn ang="0">
                    <a:pos x="156" y="930"/>
                  </a:cxn>
                  <a:cxn ang="0">
                    <a:pos x="30" y="966"/>
                  </a:cxn>
                  <a:cxn ang="0">
                    <a:pos x="250" y="1032"/>
                  </a:cxn>
                  <a:cxn ang="0">
                    <a:pos x="374" y="1066"/>
                  </a:cxn>
                  <a:cxn ang="0">
                    <a:pos x="422" y="1100"/>
                  </a:cxn>
                  <a:cxn ang="0">
                    <a:pos x="382" y="1168"/>
                  </a:cxn>
                  <a:cxn ang="0">
                    <a:pos x="616" y="1088"/>
                  </a:cxn>
                  <a:cxn ang="0">
                    <a:pos x="646" y="1224"/>
                  </a:cxn>
                  <a:cxn ang="0">
                    <a:pos x="594" y="1374"/>
                  </a:cxn>
                  <a:cxn ang="0">
                    <a:pos x="582" y="1400"/>
                  </a:cxn>
                  <a:cxn ang="0">
                    <a:pos x="626" y="1408"/>
                  </a:cxn>
                  <a:cxn ang="0">
                    <a:pos x="658" y="1390"/>
                  </a:cxn>
                  <a:cxn ang="0">
                    <a:pos x="690" y="1240"/>
                  </a:cxn>
                  <a:cxn ang="0">
                    <a:pos x="786" y="1108"/>
                  </a:cxn>
                  <a:cxn ang="0">
                    <a:pos x="974" y="1168"/>
                  </a:cxn>
                  <a:cxn ang="0">
                    <a:pos x="934" y="1094"/>
                  </a:cxn>
                  <a:cxn ang="0">
                    <a:pos x="998" y="1064"/>
                  </a:cxn>
                  <a:cxn ang="0">
                    <a:pos x="1132" y="1020"/>
                  </a:cxn>
                  <a:cxn ang="0">
                    <a:pos x="1356" y="964"/>
                  </a:cxn>
                  <a:cxn ang="0">
                    <a:pos x="1174" y="920"/>
                  </a:cxn>
                  <a:cxn ang="0">
                    <a:pos x="1106" y="856"/>
                  </a:cxn>
                  <a:cxn ang="0">
                    <a:pos x="1154" y="784"/>
                  </a:cxn>
                  <a:cxn ang="0">
                    <a:pos x="1306" y="704"/>
                  </a:cxn>
                </a:cxnLst>
                <a:rect l="0" t="0" r="r" b="b"/>
                <a:pathLst>
                  <a:path w="1356" h="1412">
                    <a:moveTo>
                      <a:pt x="1306" y="704"/>
                    </a:moveTo>
                    <a:lnTo>
                      <a:pt x="1306" y="704"/>
                    </a:lnTo>
                    <a:lnTo>
                      <a:pt x="1272" y="698"/>
                    </a:lnTo>
                    <a:lnTo>
                      <a:pt x="1246" y="690"/>
                    </a:lnTo>
                    <a:lnTo>
                      <a:pt x="1236" y="684"/>
                    </a:lnTo>
                    <a:lnTo>
                      <a:pt x="1226" y="680"/>
                    </a:lnTo>
                    <a:lnTo>
                      <a:pt x="1218" y="674"/>
                    </a:lnTo>
                    <a:lnTo>
                      <a:pt x="1212" y="666"/>
                    </a:lnTo>
                    <a:lnTo>
                      <a:pt x="1208" y="660"/>
                    </a:lnTo>
                    <a:lnTo>
                      <a:pt x="1204" y="652"/>
                    </a:lnTo>
                    <a:lnTo>
                      <a:pt x="1200" y="638"/>
                    </a:lnTo>
                    <a:lnTo>
                      <a:pt x="1198" y="622"/>
                    </a:lnTo>
                    <a:lnTo>
                      <a:pt x="1202" y="606"/>
                    </a:lnTo>
                    <a:lnTo>
                      <a:pt x="1206" y="592"/>
                    </a:lnTo>
                    <a:lnTo>
                      <a:pt x="1214" y="576"/>
                    </a:lnTo>
                    <a:lnTo>
                      <a:pt x="1230" y="552"/>
                    </a:lnTo>
                    <a:lnTo>
                      <a:pt x="1242" y="534"/>
                    </a:lnTo>
                    <a:lnTo>
                      <a:pt x="1248" y="526"/>
                    </a:lnTo>
                    <a:lnTo>
                      <a:pt x="1248" y="526"/>
                    </a:lnTo>
                    <a:lnTo>
                      <a:pt x="1240" y="526"/>
                    </a:lnTo>
                    <a:lnTo>
                      <a:pt x="1234" y="524"/>
                    </a:lnTo>
                    <a:lnTo>
                      <a:pt x="1228" y="522"/>
                    </a:lnTo>
                    <a:lnTo>
                      <a:pt x="1224" y="518"/>
                    </a:lnTo>
                    <a:lnTo>
                      <a:pt x="1220" y="512"/>
                    </a:lnTo>
                    <a:lnTo>
                      <a:pt x="1218" y="506"/>
                    </a:lnTo>
                    <a:lnTo>
                      <a:pt x="1214" y="494"/>
                    </a:lnTo>
                    <a:lnTo>
                      <a:pt x="1214" y="478"/>
                    </a:lnTo>
                    <a:lnTo>
                      <a:pt x="1216" y="460"/>
                    </a:lnTo>
                    <a:lnTo>
                      <a:pt x="1218" y="440"/>
                    </a:lnTo>
                    <a:lnTo>
                      <a:pt x="1224" y="420"/>
                    </a:lnTo>
                    <a:lnTo>
                      <a:pt x="1236" y="380"/>
                    </a:lnTo>
                    <a:lnTo>
                      <a:pt x="1250" y="346"/>
                    </a:lnTo>
                    <a:lnTo>
                      <a:pt x="1266" y="312"/>
                    </a:lnTo>
                    <a:lnTo>
                      <a:pt x="1266" y="312"/>
                    </a:lnTo>
                    <a:lnTo>
                      <a:pt x="1238" y="340"/>
                    </a:lnTo>
                    <a:lnTo>
                      <a:pt x="1210" y="362"/>
                    </a:lnTo>
                    <a:lnTo>
                      <a:pt x="1184" y="380"/>
                    </a:lnTo>
                    <a:lnTo>
                      <a:pt x="1160" y="394"/>
                    </a:lnTo>
                    <a:lnTo>
                      <a:pt x="1138" y="404"/>
                    </a:lnTo>
                    <a:lnTo>
                      <a:pt x="1118" y="410"/>
                    </a:lnTo>
                    <a:lnTo>
                      <a:pt x="1098" y="414"/>
                    </a:lnTo>
                    <a:lnTo>
                      <a:pt x="1082" y="416"/>
                    </a:lnTo>
                    <a:lnTo>
                      <a:pt x="1066" y="416"/>
                    </a:lnTo>
                    <a:lnTo>
                      <a:pt x="1052" y="414"/>
                    </a:lnTo>
                    <a:lnTo>
                      <a:pt x="1030" y="410"/>
                    </a:lnTo>
                    <a:lnTo>
                      <a:pt x="1016" y="404"/>
                    </a:lnTo>
                    <a:lnTo>
                      <a:pt x="1012" y="402"/>
                    </a:lnTo>
                    <a:lnTo>
                      <a:pt x="1012" y="402"/>
                    </a:lnTo>
                    <a:lnTo>
                      <a:pt x="1006" y="414"/>
                    </a:lnTo>
                    <a:lnTo>
                      <a:pt x="996" y="430"/>
                    </a:lnTo>
                    <a:lnTo>
                      <a:pt x="964" y="468"/>
                    </a:lnTo>
                    <a:lnTo>
                      <a:pt x="928" y="506"/>
                    </a:lnTo>
                    <a:lnTo>
                      <a:pt x="902" y="532"/>
                    </a:lnTo>
                    <a:lnTo>
                      <a:pt x="902" y="532"/>
                    </a:lnTo>
                    <a:lnTo>
                      <a:pt x="894" y="538"/>
                    </a:lnTo>
                    <a:lnTo>
                      <a:pt x="888" y="540"/>
                    </a:lnTo>
                    <a:lnTo>
                      <a:pt x="886" y="538"/>
                    </a:lnTo>
                    <a:lnTo>
                      <a:pt x="884" y="532"/>
                    </a:lnTo>
                    <a:lnTo>
                      <a:pt x="882" y="522"/>
                    </a:lnTo>
                    <a:lnTo>
                      <a:pt x="882" y="516"/>
                    </a:lnTo>
                    <a:lnTo>
                      <a:pt x="882" y="516"/>
                    </a:lnTo>
                    <a:lnTo>
                      <a:pt x="890" y="502"/>
                    </a:lnTo>
                    <a:lnTo>
                      <a:pt x="898" y="486"/>
                    </a:lnTo>
                    <a:lnTo>
                      <a:pt x="910" y="448"/>
                    </a:lnTo>
                    <a:lnTo>
                      <a:pt x="920" y="404"/>
                    </a:lnTo>
                    <a:lnTo>
                      <a:pt x="928" y="360"/>
                    </a:lnTo>
                    <a:lnTo>
                      <a:pt x="938" y="282"/>
                    </a:lnTo>
                    <a:lnTo>
                      <a:pt x="942" y="250"/>
                    </a:lnTo>
                    <a:lnTo>
                      <a:pt x="942" y="250"/>
                    </a:lnTo>
                    <a:lnTo>
                      <a:pt x="904" y="278"/>
                    </a:lnTo>
                    <a:lnTo>
                      <a:pt x="874" y="298"/>
                    </a:lnTo>
                    <a:lnTo>
                      <a:pt x="850" y="310"/>
                    </a:lnTo>
                    <a:lnTo>
                      <a:pt x="840" y="312"/>
                    </a:lnTo>
                    <a:lnTo>
                      <a:pt x="830" y="314"/>
                    </a:lnTo>
                    <a:lnTo>
                      <a:pt x="822" y="314"/>
                    </a:lnTo>
                    <a:lnTo>
                      <a:pt x="816" y="312"/>
                    </a:lnTo>
                    <a:lnTo>
                      <a:pt x="810" y="310"/>
                    </a:lnTo>
                    <a:lnTo>
                      <a:pt x="804" y="306"/>
                    </a:lnTo>
                    <a:lnTo>
                      <a:pt x="800" y="300"/>
                    </a:lnTo>
                    <a:lnTo>
                      <a:pt x="796" y="294"/>
                    </a:lnTo>
                    <a:lnTo>
                      <a:pt x="792" y="280"/>
                    </a:lnTo>
                    <a:lnTo>
                      <a:pt x="790" y="264"/>
                    </a:lnTo>
                    <a:lnTo>
                      <a:pt x="790" y="246"/>
                    </a:lnTo>
                    <a:lnTo>
                      <a:pt x="792" y="212"/>
                    </a:lnTo>
                    <a:lnTo>
                      <a:pt x="798" y="186"/>
                    </a:lnTo>
                    <a:lnTo>
                      <a:pt x="800" y="176"/>
                    </a:lnTo>
                    <a:lnTo>
                      <a:pt x="800" y="176"/>
                    </a:lnTo>
                    <a:lnTo>
                      <a:pt x="792" y="184"/>
                    </a:lnTo>
                    <a:lnTo>
                      <a:pt x="782" y="190"/>
                    </a:lnTo>
                    <a:lnTo>
                      <a:pt x="774" y="194"/>
                    </a:lnTo>
                    <a:lnTo>
                      <a:pt x="766" y="198"/>
                    </a:lnTo>
                    <a:lnTo>
                      <a:pt x="758" y="198"/>
                    </a:lnTo>
                    <a:lnTo>
                      <a:pt x="750" y="196"/>
                    </a:lnTo>
                    <a:lnTo>
                      <a:pt x="744" y="194"/>
                    </a:lnTo>
                    <a:lnTo>
                      <a:pt x="738" y="190"/>
                    </a:lnTo>
                    <a:lnTo>
                      <a:pt x="726" y="180"/>
                    </a:lnTo>
                    <a:lnTo>
                      <a:pt x="716" y="164"/>
                    </a:lnTo>
                    <a:lnTo>
                      <a:pt x="708" y="146"/>
                    </a:lnTo>
                    <a:lnTo>
                      <a:pt x="700" y="126"/>
                    </a:lnTo>
                    <a:lnTo>
                      <a:pt x="694" y="104"/>
                    </a:lnTo>
                    <a:lnTo>
                      <a:pt x="690" y="82"/>
                    </a:lnTo>
                    <a:lnTo>
                      <a:pt x="684" y="42"/>
                    </a:lnTo>
                    <a:lnTo>
                      <a:pt x="678" y="0"/>
                    </a:lnTo>
                    <a:lnTo>
                      <a:pt x="678" y="0"/>
                    </a:lnTo>
                    <a:lnTo>
                      <a:pt x="678" y="8"/>
                    </a:lnTo>
                    <a:lnTo>
                      <a:pt x="678" y="8"/>
                    </a:lnTo>
                    <a:lnTo>
                      <a:pt x="678" y="0"/>
                    </a:lnTo>
                    <a:lnTo>
                      <a:pt x="678" y="0"/>
                    </a:lnTo>
                    <a:lnTo>
                      <a:pt x="672" y="42"/>
                    </a:lnTo>
                    <a:lnTo>
                      <a:pt x="666" y="82"/>
                    </a:lnTo>
                    <a:lnTo>
                      <a:pt x="662" y="104"/>
                    </a:lnTo>
                    <a:lnTo>
                      <a:pt x="656" y="126"/>
                    </a:lnTo>
                    <a:lnTo>
                      <a:pt x="648" y="146"/>
                    </a:lnTo>
                    <a:lnTo>
                      <a:pt x="640" y="164"/>
                    </a:lnTo>
                    <a:lnTo>
                      <a:pt x="630" y="180"/>
                    </a:lnTo>
                    <a:lnTo>
                      <a:pt x="618" y="190"/>
                    </a:lnTo>
                    <a:lnTo>
                      <a:pt x="612" y="194"/>
                    </a:lnTo>
                    <a:lnTo>
                      <a:pt x="606" y="196"/>
                    </a:lnTo>
                    <a:lnTo>
                      <a:pt x="598" y="198"/>
                    </a:lnTo>
                    <a:lnTo>
                      <a:pt x="590" y="198"/>
                    </a:lnTo>
                    <a:lnTo>
                      <a:pt x="582" y="194"/>
                    </a:lnTo>
                    <a:lnTo>
                      <a:pt x="574" y="190"/>
                    </a:lnTo>
                    <a:lnTo>
                      <a:pt x="564" y="184"/>
                    </a:lnTo>
                    <a:lnTo>
                      <a:pt x="556" y="176"/>
                    </a:lnTo>
                    <a:lnTo>
                      <a:pt x="556" y="176"/>
                    </a:lnTo>
                    <a:lnTo>
                      <a:pt x="558" y="186"/>
                    </a:lnTo>
                    <a:lnTo>
                      <a:pt x="564" y="212"/>
                    </a:lnTo>
                    <a:lnTo>
                      <a:pt x="566" y="246"/>
                    </a:lnTo>
                    <a:lnTo>
                      <a:pt x="566" y="264"/>
                    </a:lnTo>
                    <a:lnTo>
                      <a:pt x="564" y="280"/>
                    </a:lnTo>
                    <a:lnTo>
                      <a:pt x="560" y="294"/>
                    </a:lnTo>
                    <a:lnTo>
                      <a:pt x="556" y="300"/>
                    </a:lnTo>
                    <a:lnTo>
                      <a:pt x="552" y="306"/>
                    </a:lnTo>
                    <a:lnTo>
                      <a:pt x="546" y="310"/>
                    </a:lnTo>
                    <a:lnTo>
                      <a:pt x="540" y="312"/>
                    </a:lnTo>
                    <a:lnTo>
                      <a:pt x="534" y="314"/>
                    </a:lnTo>
                    <a:lnTo>
                      <a:pt x="526" y="314"/>
                    </a:lnTo>
                    <a:lnTo>
                      <a:pt x="516" y="312"/>
                    </a:lnTo>
                    <a:lnTo>
                      <a:pt x="506" y="310"/>
                    </a:lnTo>
                    <a:lnTo>
                      <a:pt x="482" y="298"/>
                    </a:lnTo>
                    <a:lnTo>
                      <a:pt x="452" y="278"/>
                    </a:lnTo>
                    <a:lnTo>
                      <a:pt x="414" y="250"/>
                    </a:lnTo>
                    <a:lnTo>
                      <a:pt x="414" y="250"/>
                    </a:lnTo>
                    <a:lnTo>
                      <a:pt x="418" y="282"/>
                    </a:lnTo>
                    <a:lnTo>
                      <a:pt x="428" y="360"/>
                    </a:lnTo>
                    <a:lnTo>
                      <a:pt x="436" y="404"/>
                    </a:lnTo>
                    <a:lnTo>
                      <a:pt x="446" y="448"/>
                    </a:lnTo>
                    <a:lnTo>
                      <a:pt x="458" y="486"/>
                    </a:lnTo>
                    <a:lnTo>
                      <a:pt x="466" y="502"/>
                    </a:lnTo>
                    <a:lnTo>
                      <a:pt x="474" y="516"/>
                    </a:lnTo>
                    <a:lnTo>
                      <a:pt x="474" y="516"/>
                    </a:lnTo>
                    <a:lnTo>
                      <a:pt x="474" y="522"/>
                    </a:lnTo>
                    <a:lnTo>
                      <a:pt x="472" y="532"/>
                    </a:lnTo>
                    <a:lnTo>
                      <a:pt x="470" y="538"/>
                    </a:lnTo>
                    <a:lnTo>
                      <a:pt x="468" y="540"/>
                    </a:lnTo>
                    <a:lnTo>
                      <a:pt x="462" y="538"/>
                    </a:lnTo>
                    <a:lnTo>
                      <a:pt x="454" y="532"/>
                    </a:lnTo>
                    <a:lnTo>
                      <a:pt x="454" y="532"/>
                    </a:lnTo>
                    <a:lnTo>
                      <a:pt x="428" y="506"/>
                    </a:lnTo>
                    <a:lnTo>
                      <a:pt x="392" y="468"/>
                    </a:lnTo>
                    <a:lnTo>
                      <a:pt x="360" y="430"/>
                    </a:lnTo>
                    <a:lnTo>
                      <a:pt x="350" y="414"/>
                    </a:lnTo>
                    <a:lnTo>
                      <a:pt x="344" y="402"/>
                    </a:lnTo>
                    <a:lnTo>
                      <a:pt x="344" y="402"/>
                    </a:lnTo>
                    <a:lnTo>
                      <a:pt x="340" y="404"/>
                    </a:lnTo>
                    <a:lnTo>
                      <a:pt x="326" y="410"/>
                    </a:lnTo>
                    <a:lnTo>
                      <a:pt x="304" y="414"/>
                    </a:lnTo>
                    <a:lnTo>
                      <a:pt x="290" y="416"/>
                    </a:lnTo>
                    <a:lnTo>
                      <a:pt x="274" y="416"/>
                    </a:lnTo>
                    <a:lnTo>
                      <a:pt x="258" y="414"/>
                    </a:lnTo>
                    <a:lnTo>
                      <a:pt x="238" y="410"/>
                    </a:lnTo>
                    <a:lnTo>
                      <a:pt x="218" y="404"/>
                    </a:lnTo>
                    <a:lnTo>
                      <a:pt x="196" y="394"/>
                    </a:lnTo>
                    <a:lnTo>
                      <a:pt x="172" y="380"/>
                    </a:lnTo>
                    <a:lnTo>
                      <a:pt x="146" y="362"/>
                    </a:lnTo>
                    <a:lnTo>
                      <a:pt x="118" y="340"/>
                    </a:lnTo>
                    <a:lnTo>
                      <a:pt x="90" y="312"/>
                    </a:lnTo>
                    <a:lnTo>
                      <a:pt x="90" y="312"/>
                    </a:lnTo>
                    <a:lnTo>
                      <a:pt x="106" y="346"/>
                    </a:lnTo>
                    <a:lnTo>
                      <a:pt x="120" y="380"/>
                    </a:lnTo>
                    <a:lnTo>
                      <a:pt x="132" y="420"/>
                    </a:lnTo>
                    <a:lnTo>
                      <a:pt x="138" y="440"/>
                    </a:lnTo>
                    <a:lnTo>
                      <a:pt x="140" y="460"/>
                    </a:lnTo>
                    <a:lnTo>
                      <a:pt x="142" y="478"/>
                    </a:lnTo>
                    <a:lnTo>
                      <a:pt x="142" y="494"/>
                    </a:lnTo>
                    <a:lnTo>
                      <a:pt x="138" y="506"/>
                    </a:lnTo>
                    <a:lnTo>
                      <a:pt x="136" y="512"/>
                    </a:lnTo>
                    <a:lnTo>
                      <a:pt x="132" y="518"/>
                    </a:lnTo>
                    <a:lnTo>
                      <a:pt x="128" y="522"/>
                    </a:lnTo>
                    <a:lnTo>
                      <a:pt x="122" y="524"/>
                    </a:lnTo>
                    <a:lnTo>
                      <a:pt x="116" y="526"/>
                    </a:lnTo>
                    <a:lnTo>
                      <a:pt x="108" y="526"/>
                    </a:lnTo>
                    <a:lnTo>
                      <a:pt x="108" y="526"/>
                    </a:lnTo>
                    <a:lnTo>
                      <a:pt x="114" y="534"/>
                    </a:lnTo>
                    <a:lnTo>
                      <a:pt x="126" y="552"/>
                    </a:lnTo>
                    <a:lnTo>
                      <a:pt x="142" y="576"/>
                    </a:lnTo>
                    <a:lnTo>
                      <a:pt x="150" y="592"/>
                    </a:lnTo>
                    <a:lnTo>
                      <a:pt x="154" y="606"/>
                    </a:lnTo>
                    <a:lnTo>
                      <a:pt x="158" y="622"/>
                    </a:lnTo>
                    <a:lnTo>
                      <a:pt x="156" y="638"/>
                    </a:lnTo>
                    <a:lnTo>
                      <a:pt x="152" y="652"/>
                    </a:lnTo>
                    <a:lnTo>
                      <a:pt x="148" y="660"/>
                    </a:lnTo>
                    <a:lnTo>
                      <a:pt x="144" y="666"/>
                    </a:lnTo>
                    <a:lnTo>
                      <a:pt x="138" y="674"/>
                    </a:lnTo>
                    <a:lnTo>
                      <a:pt x="130" y="680"/>
                    </a:lnTo>
                    <a:lnTo>
                      <a:pt x="120" y="684"/>
                    </a:lnTo>
                    <a:lnTo>
                      <a:pt x="110" y="690"/>
                    </a:lnTo>
                    <a:lnTo>
                      <a:pt x="84" y="698"/>
                    </a:lnTo>
                    <a:lnTo>
                      <a:pt x="50" y="704"/>
                    </a:lnTo>
                    <a:lnTo>
                      <a:pt x="50" y="704"/>
                    </a:lnTo>
                    <a:lnTo>
                      <a:pt x="70" y="712"/>
                    </a:lnTo>
                    <a:lnTo>
                      <a:pt x="116" y="734"/>
                    </a:lnTo>
                    <a:lnTo>
                      <a:pt x="146" y="748"/>
                    </a:lnTo>
                    <a:lnTo>
                      <a:pt x="174" y="766"/>
                    </a:lnTo>
                    <a:lnTo>
                      <a:pt x="202" y="784"/>
                    </a:lnTo>
                    <a:lnTo>
                      <a:pt x="224" y="804"/>
                    </a:lnTo>
                    <a:lnTo>
                      <a:pt x="234" y="814"/>
                    </a:lnTo>
                    <a:lnTo>
                      <a:pt x="242" y="824"/>
                    </a:lnTo>
                    <a:lnTo>
                      <a:pt x="246" y="836"/>
                    </a:lnTo>
                    <a:lnTo>
                      <a:pt x="250" y="846"/>
                    </a:lnTo>
                    <a:lnTo>
                      <a:pt x="250" y="856"/>
                    </a:lnTo>
                    <a:lnTo>
                      <a:pt x="248" y="868"/>
                    </a:lnTo>
                    <a:lnTo>
                      <a:pt x="242" y="878"/>
                    </a:lnTo>
                    <a:lnTo>
                      <a:pt x="232" y="888"/>
                    </a:lnTo>
                    <a:lnTo>
                      <a:pt x="220" y="900"/>
                    </a:lnTo>
                    <a:lnTo>
                      <a:pt x="202" y="910"/>
                    </a:lnTo>
                    <a:lnTo>
                      <a:pt x="182" y="920"/>
                    </a:lnTo>
                    <a:lnTo>
                      <a:pt x="156" y="930"/>
                    </a:lnTo>
                    <a:lnTo>
                      <a:pt x="124" y="938"/>
                    </a:lnTo>
                    <a:lnTo>
                      <a:pt x="88" y="948"/>
                    </a:lnTo>
                    <a:lnTo>
                      <a:pt x="48" y="956"/>
                    </a:lnTo>
                    <a:lnTo>
                      <a:pt x="0" y="964"/>
                    </a:lnTo>
                    <a:lnTo>
                      <a:pt x="0" y="964"/>
                    </a:lnTo>
                    <a:lnTo>
                      <a:pt x="30" y="966"/>
                    </a:lnTo>
                    <a:lnTo>
                      <a:pt x="62" y="972"/>
                    </a:lnTo>
                    <a:lnTo>
                      <a:pt x="102" y="980"/>
                    </a:lnTo>
                    <a:lnTo>
                      <a:pt x="148" y="992"/>
                    </a:lnTo>
                    <a:lnTo>
                      <a:pt x="198" y="1010"/>
                    </a:lnTo>
                    <a:lnTo>
                      <a:pt x="224" y="1020"/>
                    </a:lnTo>
                    <a:lnTo>
                      <a:pt x="250" y="1032"/>
                    </a:lnTo>
                    <a:lnTo>
                      <a:pt x="274" y="1046"/>
                    </a:lnTo>
                    <a:lnTo>
                      <a:pt x="298" y="1060"/>
                    </a:lnTo>
                    <a:lnTo>
                      <a:pt x="298" y="1060"/>
                    </a:lnTo>
                    <a:lnTo>
                      <a:pt x="330" y="1060"/>
                    </a:lnTo>
                    <a:lnTo>
                      <a:pt x="358" y="1064"/>
                    </a:lnTo>
                    <a:lnTo>
                      <a:pt x="374" y="1066"/>
                    </a:lnTo>
                    <a:lnTo>
                      <a:pt x="388" y="1070"/>
                    </a:lnTo>
                    <a:lnTo>
                      <a:pt x="402" y="1074"/>
                    </a:lnTo>
                    <a:lnTo>
                      <a:pt x="412" y="1082"/>
                    </a:lnTo>
                    <a:lnTo>
                      <a:pt x="420" y="1090"/>
                    </a:lnTo>
                    <a:lnTo>
                      <a:pt x="422" y="1094"/>
                    </a:lnTo>
                    <a:lnTo>
                      <a:pt x="422" y="1100"/>
                    </a:lnTo>
                    <a:lnTo>
                      <a:pt x="422" y="1106"/>
                    </a:lnTo>
                    <a:lnTo>
                      <a:pt x="422" y="1114"/>
                    </a:lnTo>
                    <a:lnTo>
                      <a:pt x="414" y="1128"/>
                    </a:lnTo>
                    <a:lnTo>
                      <a:pt x="402" y="1146"/>
                    </a:lnTo>
                    <a:lnTo>
                      <a:pt x="382" y="1168"/>
                    </a:lnTo>
                    <a:lnTo>
                      <a:pt x="382" y="1168"/>
                    </a:lnTo>
                    <a:lnTo>
                      <a:pt x="410" y="1160"/>
                    </a:lnTo>
                    <a:lnTo>
                      <a:pt x="442" y="1152"/>
                    </a:lnTo>
                    <a:lnTo>
                      <a:pt x="482" y="1140"/>
                    </a:lnTo>
                    <a:lnTo>
                      <a:pt x="526" y="1126"/>
                    </a:lnTo>
                    <a:lnTo>
                      <a:pt x="572" y="1108"/>
                    </a:lnTo>
                    <a:lnTo>
                      <a:pt x="616" y="1088"/>
                    </a:lnTo>
                    <a:lnTo>
                      <a:pt x="636" y="1076"/>
                    </a:lnTo>
                    <a:lnTo>
                      <a:pt x="654" y="1064"/>
                    </a:lnTo>
                    <a:lnTo>
                      <a:pt x="654" y="1064"/>
                    </a:lnTo>
                    <a:lnTo>
                      <a:pt x="654" y="1128"/>
                    </a:lnTo>
                    <a:lnTo>
                      <a:pt x="652" y="1174"/>
                    </a:lnTo>
                    <a:lnTo>
                      <a:pt x="646" y="1224"/>
                    </a:lnTo>
                    <a:lnTo>
                      <a:pt x="638" y="1274"/>
                    </a:lnTo>
                    <a:lnTo>
                      <a:pt x="632" y="1298"/>
                    </a:lnTo>
                    <a:lnTo>
                      <a:pt x="626" y="1322"/>
                    </a:lnTo>
                    <a:lnTo>
                      <a:pt x="616" y="1342"/>
                    </a:lnTo>
                    <a:lnTo>
                      <a:pt x="606" y="1360"/>
                    </a:lnTo>
                    <a:lnTo>
                      <a:pt x="594" y="1374"/>
                    </a:lnTo>
                    <a:lnTo>
                      <a:pt x="582" y="1386"/>
                    </a:lnTo>
                    <a:lnTo>
                      <a:pt x="582" y="1386"/>
                    </a:lnTo>
                    <a:lnTo>
                      <a:pt x="580" y="1388"/>
                    </a:lnTo>
                    <a:lnTo>
                      <a:pt x="576" y="1392"/>
                    </a:lnTo>
                    <a:lnTo>
                      <a:pt x="576" y="1396"/>
                    </a:lnTo>
                    <a:lnTo>
                      <a:pt x="582" y="1400"/>
                    </a:lnTo>
                    <a:lnTo>
                      <a:pt x="582" y="1400"/>
                    </a:lnTo>
                    <a:lnTo>
                      <a:pt x="586" y="1404"/>
                    </a:lnTo>
                    <a:lnTo>
                      <a:pt x="600" y="1410"/>
                    </a:lnTo>
                    <a:lnTo>
                      <a:pt x="608" y="1412"/>
                    </a:lnTo>
                    <a:lnTo>
                      <a:pt x="616" y="1410"/>
                    </a:lnTo>
                    <a:lnTo>
                      <a:pt x="626" y="1408"/>
                    </a:lnTo>
                    <a:lnTo>
                      <a:pt x="636" y="1402"/>
                    </a:lnTo>
                    <a:lnTo>
                      <a:pt x="636" y="1402"/>
                    </a:lnTo>
                    <a:lnTo>
                      <a:pt x="642" y="1400"/>
                    </a:lnTo>
                    <a:lnTo>
                      <a:pt x="646" y="1400"/>
                    </a:lnTo>
                    <a:lnTo>
                      <a:pt x="652" y="1396"/>
                    </a:lnTo>
                    <a:lnTo>
                      <a:pt x="658" y="1390"/>
                    </a:lnTo>
                    <a:lnTo>
                      <a:pt x="658" y="1390"/>
                    </a:lnTo>
                    <a:lnTo>
                      <a:pt x="666" y="1372"/>
                    </a:lnTo>
                    <a:lnTo>
                      <a:pt x="672" y="1350"/>
                    </a:lnTo>
                    <a:lnTo>
                      <a:pt x="678" y="1320"/>
                    </a:lnTo>
                    <a:lnTo>
                      <a:pt x="684" y="1284"/>
                    </a:lnTo>
                    <a:lnTo>
                      <a:pt x="690" y="1240"/>
                    </a:lnTo>
                    <a:lnTo>
                      <a:pt x="694" y="1190"/>
                    </a:lnTo>
                    <a:lnTo>
                      <a:pt x="702" y="1064"/>
                    </a:lnTo>
                    <a:lnTo>
                      <a:pt x="702" y="1064"/>
                    </a:lnTo>
                    <a:lnTo>
                      <a:pt x="722" y="1076"/>
                    </a:lnTo>
                    <a:lnTo>
                      <a:pt x="742" y="1088"/>
                    </a:lnTo>
                    <a:lnTo>
                      <a:pt x="786" y="1108"/>
                    </a:lnTo>
                    <a:lnTo>
                      <a:pt x="830" y="1126"/>
                    </a:lnTo>
                    <a:lnTo>
                      <a:pt x="874" y="1140"/>
                    </a:lnTo>
                    <a:lnTo>
                      <a:pt x="914" y="1152"/>
                    </a:lnTo>
                    <a:lnTo>
                      <a:pt x="946" y="1160"/>
                    </a:lnTo>
                    <a:lnTo>
                      <a:pt x="974" y="1168"/>
                    </a:lnTo>
                    <a:lnTo>
                      <a:pt x="974" y="1168"/>
                    </a:lnTo>
                    <a:lnTo>
                      <a:pt x="954" y="1146"/>
                    </a:lnTo>
                    <a:lnTo>
                      <a:pt x="942" y="1128"/>
                    </a:lnTo>
                    <a:lnTo>
                      <a:pt x="934" y="1114"/>
                    </a:lnTo>
                    <a:lnTo>
                      <a:pt x="934" y="1106"/>
                    </a:lnTo>
                    <a:lnTo>
                      <a:pt x="934" y="1100"/>
                    </a:lnTo>
                    <a:lnTo>
                      <a:pt x="934" y="1094"/>
                    </a:lnTo>
                    <a:lnTo>
                      <a:pt x="936" y="1090"/>
                    </a:lnTo>
                    <a:lnTo>
                      <a:pt x="944" y="1082"/>
                    </a:lnTo>
                    <a:lnTo>
                      <a:pt x="954" y="1074"/>
                    </a:lnTo>
                    <a:lnTo>
                      <a:pt x="968" y="1070"/>
                    </a:lnTo>
                    <a:lnTo>
                      <a:pt x="982" y="1066"/>
                    </a:lnTo>
                    <a:lnTo>
                      <a:pt x="998" y="1064"/>
                    </a:lnTo>
                    <a:lnTo>
                      <a:pt x="1026" y="1060"/>
                    </a:lnTo>
                    <a:lnTo>
                      <a:pt x="1058" y="1060"/>
                    </a:lnTo>
                    <a:lnTo>
                      <a:pt x="1058" y="1060"/>
                    </a:lnTo>
                    <a:lnTo>
                      <a:pt x="1082" y="1046"/>
                    </a:lnTo>
                    <a:lnTo>
                      <a:pt x="1106" y="1032"/>
                    </a:lnTo>
                    <a:lnTo>
                      <a:pt x="1132" y="1020"/>
                    </a:lnTo>
                    <a:lnTo>
                      <a:pt x="1158" y="1010"/>
                    </a:lnTo>
                    <a:lnTo>
                      <a:pt x="1208" y="992"/>
                    </a:lnTo>
                    <a:lnTo>
                      <a:pt x="1254" y="980"/>
                    </a:lnTo>
                    <a:lnTo>
                      <a:pt x="1294" y="972"/>
                    </a:lnTo>
                    <a:lnTo>
                      <a:pt x="1326" y="966"/>
                    </a:lnTo>
                    <a:lnTo>
                      <a:pt x="1356" y="964"/>
                    </a:lnTo>
                    <a:lnTo>
                      <a:pt x="1356" y="964"/>
                    </a:lnTo>
                    <a:lnTo>
                      <a:pt x="1308" y="956"/>
                    </a:lnTo>
                    <a:lnTo>
                      <a:pt x="1268" y="948"/>
                    </a:lnTo>
                    <a:lnTo>
                      <a:pt x="1232" y="938"/>
                    </a:lnTo>
                    <a:lnTo>
                      <a:pt x="1200" y="930"/>
                    </a:lnTo>
                    <a:lnTo>
                      <a:pt x="1174" y="920"/>
                    </a:lnTo>
                    <a:lnTo>
                      <a:pt x="1154" y="910"/>
                    </a:lnTo>
                    <a:lnTo>
                      <a:pt x="1136" y="900"/>
                    </a:lnTo>
                    <a:lnTo>
                      <a:pt x="1124" y="888"/>
                    </a:lnTo>
                    <a:lnTo>
                      <a:pt x="1114" y="878"/>
                    </a:lnTo>
                    <a:lnTo>
                      <a:pt x="1108" y="868"/>
                    </a:lnTo>
                    <a:lnTo>
                      <a:pt x="1106" y="856"/>
                    </a:lnTo>
                    <a:lnTo>
                      <a:pt x="1106" y="846"/>
                    </a:lnTo>
                    <a:lnTo>
                      <a:pt x="1108" y="836"/>
                    </a:lnTo>
                    <a:lnTo>
                      <a:pt x="1114" y="824"/>
                    </a:lnTo>
                    <a:lnTo>
                      <a:pt x="1122" y="814"/>
                    </a:lnTo>
                    <a:lnTo>
                      <a:pt x="1132" y="804"/>
                    </a:lnTo>
                    <a:lnTo>
                      <a:pt x="1154" y="784"/>
                    </a:lnTo>
                    <a:lnTo>
                      <a:pt x="1182" y="766"/>
                    </a:lnTo>
                    <a:lnTo>
                      <a:pt x="1210" y="748"/>
                    </a:lnTo>
                    <a:lnTo>
                      <a:pt x="1240" y="734"/>
                    </a:lnTo>
                    <a:lnTo>
                      <a:pt x="1286" y="712"/>
                    </a:lnTo>
                    <a:lnTo>
                      <a:pt x="1306" y="704"/>
                    </a:lnTo>
                    <a:lnTo>
                      <a:pt x="1306" y="704"/>
                    </a:lnTo>
                    <a:close/>
                  </a:path>
                </a:pathLst>
              </a:custGeom>
              <a:solidFill>
                <a:schemeClr val="accent1">
                  <a:alpha val="8000"/>
                </a:schemeClr>
              </a:solidFill>
              <a:ln w="9525">
                <a:noFill/>
                <a:round/>
                <a:headEnd/>
                <a:tailEnd/>
              </a:ln>
              <a:effectLst>
                <a:glow rad="50800">
                  <a:schemeClr val="accent1">
                    <a:alpha val="15000"/>
                  </a:schemeClr>
                </a:glow>
                <a:softEdge rad="12700"/>
              </a:effectLst>
            </p:spPr>
            <p:txBody>
              <a:bodyPr vert="horz" wrap="square" lIns="91440" tIns="45720" rIns="91440" bIns="45720" numCol="1" anchor="t" anchorCtr="0" compatLnSpc="1">
                <a:prstTxWarp prst="textNoShape">
                  <a:avLst/>
                </a:prstTxWarp>
              </a:bodyPr>
              <a:lstStyle/>
              <a:p>
                <a:endParaRPr lang="en-US" dirty="0"/>
              </a:p>
            </p:txBody>
          </p:sp>
          <p:sp>
            <p:nvSpPr>
              <p:cNvPr id="83" name="Freeform 20"/>
              <p:cNvSpPr>
                <a:spLocks noChangeAspect="1"/>
              </p:cNvSpPr>
              <p:nvPr/>
            </p:nvSpPr>
            <p:spPr bwMode="auto">
              <a:xfrm rot="12859877">
                <a:off x="6911677" y="5192992"/>
                <a:ext cx="658602" cy="1261468"/>
              </a:xfrm>
              <a:custGeom>
                <a:avLst/>
                <a:gdLst/>
                <a:ahLst/>
                <a:cxnLst>
                  <a:cxn ang="0">
                    <a:pos x="846" y="504"/>
                  </a:cxn>
                  <a:cxn ang="0">
                    <a:pos x="764" y="522"/>
                  </a:cxn>
                  <a:cxn ang="0">
                    <a:pos x="702" y="500"/>
                  </a:cxn>
                  <a:cxn ang="0">
                    <a:pos x="660" y="452"/>
                  </a:cxn>
                  <a:cxn ang="0">
                    <a:pos x="620" y="326"/>
                  </a:cxn>
                  <a:cxn ang="0">
                    <a:pos x="612" y="232"/>
                  </a:cxn>
                  <a:cxn ang="0">
                    <a:pos x="556" y="198"/>
                  </a:cxn>
                  <a:cxn ang="0">
                    <a:pos x="474" y="96"/>
                  </a:cxn>
                  <a:cxn ang="0">
                    <a:pos x="422" y="0"/>
                  </a:cxn>
                  <a:cxn ang="0">
                    <a:pos x="368" y="114"/>
                  </a:cxn>
                  <a:cxn ang="0">
                    <a:pos x="300" y="214"/>
                  </a:cxn>
                  <a:cxn ang="0">
                    <a:pos x="256" y="244"/>
                  </a:cxn>
                  <a:cxn ang="0">
                    <a:pos x="256" y="370"/>
                  </a:cxn>
                  <a:cxn ang="0">
                    <a:pos x="226" y="484"/>
                  </a:cxn>
                  <a:cxn ang="0">
                    <a:pos x="184" y="530"/>
                  </a:cxn>
                  <a:cxn ang="0">
                    <a:pos x="120" y="550"/>
                  </a:cxn>
                  <a:cxn ang="0">
                    <a:pos x="28" y="530"/>
                  </a:cxn>
                  <a:cxn ang="0">
                    <a:pos x="60" y="602"/>
                  </a:cxn>
                  <a:cxn ang="0">
                    <a:pos x="166" y="772"/>
                  </a:cxn>
                  <a:cxn ang="0">
                    <a:pos x="204" y="874"/>
                  </a:cxn>
                  <a:cxn ang="0">
                    <a:pos x="194" y="930"/>
                  </a:cxn>
                  <a:cxn ang="0">
                    <a:pos x="136" y="948"/>
                  </a:cxn>
                  <a:cxn ang="0">
                    <a:pos x="50" y="928"/>
                  </a:cxn>
                  <a:cxn ang="0">
                    <a:pos x="48" y="964"/>
                  </a:cxn>
                  <a:cxn ang="0">
                    <a:pos x="74" y="1006"/>
                  </a:cxn>
                  <a:cxn ang="0">
                    <a:pos x="144" y="1062"/>
                  </a:cxn>
                  <a:cxn ang="0">
                    <a:pos x="290" y="1168"/>
                  </a:cxn>
                  <a:cxn ang="0">
                    <a:pos x="418" y="1298"/>
                  </a:cxn>
                  <a:cxn ang="0">
                    <a:pos x="474" y="1394"/>
                  </a:cxn>
                  <a:cxn ang="0">
                    <a:pos x="468" y="1514"/>
                  </a:cxn>
                  <a:cxn ang="0">
                    <a:pos x="438" y="1640"/>
                  </a:cxn>
                  <a:cxn ang="0">
                    <a:pos x="398" y="1694"/>
                  </a:cxn>
                  <a:cxn ang="0">
                    <a:pos x="394" y="1704"/>
                  </a:cxn>
                  <a:cxn ang="0">
                    <a:pos x="416" y="1718"/>
                  </a:cxn>
                  <a:cxn ang="0">
                    <a:pos x="456" y="1712"/>
                  </a:cxn>
                  <a:cxn ang="0">
                    <a:pos x="472" y="1706"/>
                  </a:cxn>
                  <a:cxn ang="0">
                    <a:pos x="492" y="1662"/>
                  </a:cxn>
                  <a:cxn ang="0">
                    <a:pos x="512" y="1528"/>
                  </a:cxn>
                  <a:cxn ang="0">
                    <a:pos x="536" y="1370"/>
                  </a:cxn>
                  <a:cxn ang="0">
                    <a:pos x="594" y="1262"/>
                  </a:cxn>
                  <a:cxn ang="0">
                    <a:pos x="724" y="1116"/>
                  </a:cxn>
                  <a:cxn ang="0">
                    <a:pos x="838" y="1014"/>
                  </a:cxn>
                  <a:cxn ang="0">
                    <a:pos x="884" y="942"/>
                  </a:cxn>
                  <a:cxn ang="0">
                    <a:pos x="890" y="884"/>
                  </a:cxn>
                  <a:cxn ang="0">
                    <a:pos x="874" y="836"/>
                  </a:cxn>
                  <a:cxn ang="0">
                    <a:pos x="792" y="866"/>
                  </a:cxn>
                  <a:cxn ang="0">
                    <a:pos x="732" y="860"/>
                  </a:cxn>
                  <a:cxn ang="0">
                    <a:pos x="720" y="814"/>
                  </a:cxn>
                  <a:cxn ang="0">
                    <a:pos x="752" y="720"/>
                  </a:cxn>
                  <a:cxn ang="0">
                    <a:pos x="844" y="556"/>
                  </a:cxn>
                </a:cxnLst>
                <a:rect l="0" t="0" r="r" b="b"/>
                <a:pathLst>
                  <a:path w="898" h="1720">
                    <a:moveTo>
                      <a:pt x="898" y="476"/>
                    </a:moveTo>
                    <a:lnTo>
                      <a:pt x="898" y="476"/>
                    </a:lnTo>
                    <a:lnTo>
                      <a:pt x="872" y="492"/>
                    </a:lnTo>
                    <a:lnTo>
                      <a:pt x="846" y="504"/>
                    </a:lnTo>
                    <a:lnTo>
                      <a:pt x="824" y="512"/>
                    </a:lnTo>
                    <a:lnTo>
                      <a:pt x="802" y="518"/>
                    </a:lnTo>
                    <a:lnTo>
                      <a:pt x="782" y="520"/>
                    </a:lnTo>
                    <a:lnTo>
                      <a:pt x="764" y="522"/>
                    </a:lnTo>
                    <a:lnTo>
                      <a:pt x="746" y="520"/>
                    </a:lnTo>
                    <a:lnTo>
                      <a:pt x="730" y="514"/>
                    </a:lnTo>
                    <a:lnTo>
                      <a:pt x="716" y="508"/>
                    </a:lnTo>
                    <a:lnTo>
                      <a:pt x="702" y="500"/>
                    </a:lnTo>
                    <a:lnTo>
                      <a:pt x="690" y="490"/>
                    </a:lnTo>
                    <a:lnTo>
                      <a:pt x="680" y="480"/>
                    </a:lnTo>
                    <a:lnTo>
                      <a:pt x="670" y="466"/>
                    </a:lnTo>
                    <a:lnTo>
                      <a:pt x="660" y="452"/>
                    </a:lnTo>
                    <a:lnTo>
                      <a:pt x="646" y="422"/>
                    </a:lnTo>
                    <a:lnTo>
                      <a:pt x="634" y="390"/>
                    </a:lnTo>
                    <a:lnTo>
                      <a:pt x="626" y="358"/>
                    </a:lnTo>
                    <a:lnTo>
                      <a:pt x="620" y="326"/>
                    </a:lnTo>
                    <a:lnTo>
                      <a:pt x="616" y="296"/>
                    </a:lnTo>
                    <a:lnTo>
                      <a:pt x="612" y="250"/>
                    </a:lnTo>
                    <a:lnTo>
                      <a:pt x="612" y="232"/>
                    </a:lnTo>
                    <a:lnTo>
                      <a:pt x="612" y="232"/>
                    </a:lnTo>
                    <a:lnTo>
                      <a:pt x="598" y="228"/>
                    </a:lnTo>
                    <a:lnTo>
                      <a:pt x="584" y="222"/>
                    </a:lnTo>
                    <a:lnTo>
                      <a:pt x="570" y="210"/>
                    </a:lnTo>
                    <a:lnTo>
                      <a:pt x="556" y="198"/>
                    </a:lnTo>
                    <a:lnTo>
                      <a:pt x="540" y="184"/>
                    </a:lnTo>
                    <a:lnTo>
                      <a:pt x="526" y="168"/>
                    </a:lnTo>
                    <a:lnTo>
                      <a:pt x="498" y="132"/>
                    </a:lnTo>
                    <a:lnTo>
                      <a:pt x="474" y="96"/>
                    </a:lnTo>
                    <a:lnTo>
                      <a:pt x="452" y="62"/>
                    </a:lnTo>
                    <a:lnTo>
                      <a:pt x="424" y="14"/>
                    </a:lnTo>
                    <a:lnTo>
                      <a:pt x="424" y="14"/>
                    </a:lnTo>
                    <a:lnTo>
                      <a:pt x="422" y="0"/>
                    </a:lnTo>
                    <a:lnTo>
                      <a:pt x="422" y="0"/>
                    </a:lnTo>
                    <a:lnTo>
                      <a:pt x="406" y="34"/>
                    </a:lnTo>
                    <a:lnTo>
                      <a:pt x="390" y="70"/>
                    </a:lnTo>
                    <a:lnTo>
                      <a:pt x="368" y="114"/>
                    </a:lnTo>
                    <a:lnTo>
                      <a:pt x="342" y="156"/>
                    </a:lnTo>
                    <a:lnTo>
                      <a:pt x="328" y="178"/>
                    </a:lnTo>
                    <a:lnTo>
                      <a:pt x="314" y="196"/>
                    </a:lnTo>
                    <a:lnTo>
                      <a:pt x="300" y="214"/>
                    </a:lnTo>
                    <a:lnTo>
                      <a:pt x="286" y="228"/>
                    </a:lnTo>
                    <a:lnTo>
                      <a:pt x="270" y="238"/>
                    </a:lnTo>
                    <a:lnTo>
                      <a:pt x="256" y="244"/>
                    </a:lnTo>
                    <a:lnTo>
                      <a:pt x="256" y="244"/>
                    </a:lnTo>
                    <a:lnTo>
                      <a:pt x="258" y="262"/>
                    </a:lnTo>
                    <a:lnTo>
                      <a:pt x="260" y="308"/>
                    </a:lnTo>
                    <a:lnTo>
                      <a:pt x="260" y="338"/>
                    </a:lnTo>
                    <a:lnTo>
                      <a:pt x="256" y="370"/>
                    </a:lnTo>
                    <a:lnTo>
                      <a:pt x="252" y="404"/>
                    </a:lnTo>
                    <a:lnTo>
                      <a:pt x="244" y="438"/>
                    </a:lnTo>
                    <a:lnTo>
                      <a:pt x="234" y="468"/>
                    </a:lnTo>
                    <a:lnTo>
                      <a:pt x="226" y="484"/>
                    </a:lnTo>
                    <a:lnTo>
                      <a:pt x="218" y="496"/>
                    </a:lnTo>
                    <a:lnTo>
                      <a:pt x="208" y="510"/>
                    </a:lnTo>
                    <a:lnTo>
                      <a:pt x="198" y="520"/>
                    </a:lnTo>
                    <a:lnTo>
                      <a:pt x="184" y="530"/>
                    </a:lnTo>
                    <a:lnTo>
                      <a:pt x="172" y="538"/>
                    </a:lnTo>
                    <a:lnTo>
                      <a:pt x="156" y="544"/>
                    </a:lnTo>
                    <a:lnTo>
                      <a:pt x="140" y="548"/>
                    </a:lnTo>
                    <a:lnTo>
                      <a:pt x="120" y="550"/>
                    </a:lnTo>
                    <a:lnTo>
                      <a:pt x="100" y="550"/>
                    </a:lnTo>
                    <a:lnTo>
                      <a:pt x="78" y="546"/>
                    </a:lnTo>
                    <a:lnTo>
                      <a:pt x="54" y="540"/>
                    </a:lnTo>
                    <a:lnTo>
                      <a:pt x="28" y="530"/>
                    </a:lnTo>
                    <a:lnTo>
                      <a:pt x="0" y="518"/>
                    </a:lnTo>
                    <a:lnTo>
                      <a:pt x="0" y="518"/>
                    </a:lnTo>
                    <a:lnTo>
                      <a:pt x="18" y="542"/>
                    </a:lnTo>
                    <a:lnTo>
                      <a:pt x="60" y="602"/>
                    </a:lnTo>
                    <a:lnTo>
                      <a:pt x="88" y="640"/>
                    </a:lnTo>
                    <a:lnTo>
                      <a:pt x="116" y="682"/>
                    </a:lnTo>
                    <a:lnTo>
                      <a:pt x="142" y="728"/>
                    </a:lnTo>
                    <a:lnTo>
                      <a:pt x="166" y="772"/>
                    </a:lnTo>
                    <a:lnTo>
                      <a:pt x="186" y="816"/>
                    </a:lnTo>
                    <a:lnTo>
                      <a:pt x="194" y="836"/>
                    </a:lnTo>
                    <a:lnTo>
                      <a:pt x="200" y="856"/>
                    </a:lnTo>
                    <a:lnTo>
                      <a:pt x="204" y="874"/>
                    </a:lnTo>
                    <a:lnTo>
                      <a:pt x="206" y="892"/>
                    </a:lnTo>
                    <a:lnTo>
                      <a:pt x="204" y="906"/>
                    </a:lnTo>
                    <a:lnTo>
                      <a:pt x="202" y="920"/>
                    </a:lnTo>
                    <a:lnTo>
                      <a:pt x="194" y="930"/>
                    </a:lnTo>
                    <a:lnTo>
                      <a:pt x="186" y="940"/>
                    </a:lnTo>
                    <a:lnTo>
                      <a:pt x="172" y="946"/>
                    </a:lnTo>
                    <a:lnTo>
                      <a:pt x="156" y="948"/>
                    </a:lnTo>
                    <a:lnTo>
                      <a:pt x="136" y="948"/>
                    </a:lnTo>
                    <a:lnTo>
                      <a:pt x="112" y="946"/>
                    </a:lnTo>
                    <a:lnTo>
                      <a:pt x="82" y="940"/>
                    </a:lnTo>
                    <a:lnTo>
                      <a:pt x="50" y="928"/>
                    </a:lnTo>
                    <a:lnTo>
                      <a:pt x="50" y="928"/>
                    </a:lnTo>
                    <a:lnTo>
                      <a:pt x="48" y="932"/>
                    </a:lnTo>
                    <a:lnTo>
                      <a:pt x="46" y="938"/>
                    </a:lnTo>
                    <a:lnTo>
                      <a:pt x="44" y="948"/>
                    </a:lnTo>
                    <a:lnTo>
                      <a:pt x="48" y="964"/>
                    </a:lnTo>
                    <a:lnTo>
                      <a:pt x="52" y="972"/>
                    </a:lnTo>
                    <a:lnTo>
                      <a:pt x="56" y="982"/>
                    </a:lnTo>
                    <a:lnTo>
                      <a:pt x="64" y="994"/>
                    </a:lnTo>
                    <a:lnTo>
                      <a:pt x="74" y="1006"/>
                    </a:lnTo>
                    <a:lnTo>
                      <a:pt x="86" y="1018"/>
                    </a:lnTo>
                    <a:lnTo>
                      <a:pt x="102" y="1032"/>
                    </a:lnTo>
                    <a:lnTo>
                      <a:pt x="122" y="1046"/>
                    </a:lnTo>
                    <a:lnTo>
                      <a:pt x="144" y="1062"/>
                    </a:lnTo>
                    <a:lnTo>
                      <a:pt x="144" y="1062"/>
                    </a:lnTo>
                    <a:lnTo>
                      <a:pt x="192" y="1094"/>
                    </a:lnTo>
                    <a:lnTo>
                      <a:pt x="240" y="1130"/>
                    </a:lnTo>
                    <a:lnTo>
                      <a:pt x="290" y="1168"/>
                    </a:lnTo>
                    <a:lnTo>
                      <a:pt x="336" y="1208"/>
                    </a:lnTo>
                    <a:lnTo>
                      <a:pt x="380" y="1252"/>
                    </a:lnTo>
                    <a:lnTo>
                      <a:pt x="400" y="1274"/>
                    </a:lnTo>
                    <a:lnTo>
                      <a:pt x="418" y="1298"/>
                    </a:lnTo>
                    <a:lnTo>
                      <a:pt x="436" y="1320"/>
                    </a:lnTo>
                    <a:lnTo>
                      <a:pt x="450" y="1344"/>
                    </a:lnTo>
                    <a:lnTo>
                      <a:pt x="464" y="1370"/>
                    </a:lnTo>
                    <a:lnTo>
                      <a:pt x="474" y="1394"/>
                    </a:lnTo>
                    <a:lnTo>
                      <a:pt x="474" y="1394"/>
                    </a:lnTo>
                    <a:lnTo>
                      <a:pt x="474" y="1428"/>
                    </a:lnTo>
                    <a:lnTo>
                      <a:pt x="472" y="1470"/>
                    </a:lnTo>
                    <a:lnTo>
                      <a:pt x="468" y="1514"/>
                    </a:lnTo>
                    <a:lnTo>
                      <a:pt x="462" y="1558"/>
                    </a:lnTo>
                    <a:lnTo>
                      <a:pt x="452" y="1602"/>
                    </a:lnTo>
                    <a:lnTo>
                      <a:pt x="446" y="1622"/>
                    </a:lnTo>
                    <a:lnTo>
                      <a:pt x="438" y="1640"/>
                    </a:lnTo>
                    <a:lnTo>
                      <a:pt x="430" y="1658"/>
                    </a:lnTo>
                    <a:lnTo>
                      <a:pt x="422" y="1672"/>
                    </a:lnTo>
                    <a:lnTo>
                      <a:pt x="410" y="1686"/>
                    </a:lnTo>
                    <a:lnTo>
                      <a:pt x="398" y="1694"/>
                    </a:lnTo>
                    <a:lnTo>
                      <a:pt x="398" y="1694"/>
                    </a:lnTo>
                    <a:lnTo>
                      <a:pt x="396" y="1696"/>
                    </a:lnTo>
                    <a:lnTo>
                      <a:pt x="394" y="1700"/>
                    </a:lnTo>
                    <a:lnTo>
                      <a:pt x="394" y="1704"/>
                    </a:lnTo>
                    <a:lnTo>
                      <a:pt x="398" y="1710"/>
                    </a:lnTo>
                    <a:lnTo>
                      <a:pt x="398" y="1710"/>
                    </a:lnTo>
                    <a:lnTo>
                      <a:pt x="404" y="1714"/>
                    </a:lnTo>
                    <a:lnTo>
                      <a:pt x="416" y="1718"/>
                    </a:lnTo>
                    <a:lnTo>
                      <a:pt x="424" y="1720"/>
                    </a:lnTo>
                    <a:lnTo>
                      <a:pt x="434" y="1720"/>
                    </a:lnTo>
                    <a:lnTo>
                      <a:pt x="444" y="1718"/>
                    </a:lnTo>
                    <a:lnTo>
                      <a:pt x="456" y="1712"/>
                    </a:lnTo>
                    <a:lnTo>
                      <a:pt x="456" y="1712"/>
                    </a:lnTo>
                    <a:lnTo>
                      <a:pt x="460" y="1708"/>
                    </a:lnTo>
                    <a:lnTo>
                      <a:pt x="466" y="1708"/>
                    </a:lnTo>
                    <a:lnTo>
                      <a:pt x="472" y="1706"/>
                    </a:lnTo>
                    <a:lnTo>
                      <a:pt x="478" y="1698"/>
                    </a:lnTo>
                    <a:lnTo>
                      <a:pt x="478" y="1698"/>
                    </a:lnTo>
                    <a:lnTo>
                      <a:pt x="484" y="1684"/>
                    </a:lnTo>
                    <a:lnTo>
                      <a:pt x="492" y="1662"/>
                    </a:lnTo>
                    <a:lnTo>
                      <a:pt x="498" y="1638"/>
                    </a:lnTo>
                    <a:lnTo>
                      <a:pt x="502" y="1606"/>
                    </a:lnTo>
                    <a:lnTo>
                      <a:pt x="508" y="1570"/>
                    </a:lnTo>
                    <a:lnTo>
                      <a:pt x="512" y="1528"/>
                    </a:lnTo>
                    <a:lnTo>
                      <a:pt x="520" y="1426"/>
                    </a:lnTo>
                    <a:lnTo>
                      <a:pt x="520" y="1426"/>
                    </a:lnTo>
                    <a:lnTo>
                      <a:pt x="526" y="1398"/>
                    </a:lnTo>
                    <a:lnTo>
                      <a:pt x="536" y="1370"/>
                    </a:lnTo>
                    <a:lnTo>
                      <a:pt x="546" y="1344"/>
                    </a:lnTo>
                    <a:lnTo>
                      <a:pt x="560" y="1316"/>
                    </a:lnTo>
                    <a:lnTo>
                      <a:pt x="576" y="1290"/>
                    </a:lnTo>
                    <a:lnTo>
                      <a:pt x="594" y="1262"/>
                    </a:lnTo>
                    <a:lnTo>
                      <a:pt x="612" y="1236"/>
                    </a:lnTo>
                    <a:lnTo>
                      <a:pt x="632" y="1212"/>
                    </a:lnTo>
                    <a:lnTo>
                      <a:pt x="676" y="1162"/>
                    </a:lnTo>
                    <a:lnTo>
                      <a:pt x="724" y="1116"/>
                    </a:lnTo>
                    <a:lnTo>
                      <a:pt x="770" y="1072"/>
                    </a:lnTo>
                    <a:lnTo>
                      <a:pt x="816" y="1032"/>
                    </a:lnTo>
                    <a:lnTo>
                      <a:pt x="816" y="1032"/>
                    </a:lnTo>
                    <a:lnTo>
                      <a:pt x="838" y="1014"/>
                    </a:lnTo>
                    <a:lnTo>
                      <a:pt x="854" y="996"/>
                    </a:lnTo>
                    <a:lnTo>
                      <a:pt x="866" y="978"/>
                    </a:lnTo>
                    <a:lnTo>
                      <a:pt x="876" y="960"/>
                    </a:lnTo>
                    <a:lnTo>
                      <a:pt x="884" y="942"/>
                    </a:lnTo>
                    <a:lnTo>
                      <a:pt x="888" y="926"/>
                    </a:lnTo>
                    <a:lnTo>
                      <a:pt x="890" y="910"/>
                    </a:lnTo>
                    <a:lnTo>
                      <a:pt x="890" y="896"/>
                    </a:lnTo>
                    <a:lnTo>
                      <a:pt x="890" y="884"/>
                    </a:lnTo>
                    <a:lnTo>
                      <a:pt x="888" y="872"/>
                    </a:lnTo>
                    <a:lnTo>
                      <a:pt x="882" y="852"/>
                    </a:lnTo>
                    <a:lnTo>
                      <a:pt x="876" y="840"/>
                    </a:lnTo>
                    <a:lnTo>
                      <a:pt x="874" y="836"/>
                    </a:lnTo>
                    <a:lnTo>
                      <a:pt x="874" y="836"/>
                    </a:lnTo>
                    <a:lnTo>
                      <a:pt x="842" y="850"/>
                    </a:lnTo>
                    <a:lnTo>
                      <a:pt x="816" y="860"/>
                    </a:lnTo>
                    <a:lnTo>
                      <a:pt x="792" y="866"/>
                    </a:lnTo>
                    <a:lnTo>
                      <a:pt x="772" y="870"/>
                    </a:lnTo>
                    <a:lnTo>
                      <a:pt x="756" y="870"/>
                    </a:lnTo>
                    <a:lnTo>
                      <a:pt x="742" y="866"/>
                    </a:lnTo>
                    <a:lnTo>
                      <a:pt x="732" y="860"/>
                    </a:lnTo>
                    <a:lnTo>
                      <a:pt x="726" y="852"/>
                    </a:lnTo>
                    <a:lnTo>
                      <a:pt x="722" y="842"/>
                    </a:lnTo>
                    <a:lnTo>
                      <a:pt x="720" y="828"/>
                    </a:lnTo>
                    <a:lnTo>
                      <a:pt x="720" y="814"/>
                    </a:lnTo>
                    <a:lnTo>
                      <a:pt x="724" y="798"/>
                    </a:lnTo>
                    <a:lnTo>
                      <a:pt x="728" y="780"/>
                    </a:lnTo>
                    <a:lnTo>
                      <a:pt x="734" y="760"/>
                    </a:lnTo>
                    <a:lnTo>
                      <a:pt x="752" y="720"/>
                    </a:lnTo>
                    <a:lnTo>
                      <a:pt x="772" y="678"/>
                    </a:lnTo>
                    <a:lnTo>
                      <a:pt x="796" y="636"/>
                    </a:lnTo>
                    <a:lnTo>
                      <a:pt x="820" y="594"/>
                    </a:lnTo>
                    <a:lnTo>
                      <a:pt x="844" y="556"/>
                    </a:lnTo>
                    <a:lnTo>
                      <a:pt x="882" y="498"/>
                    </a:lnTo>
                    <a:lnTo>
                      <a:pt x="898" y="476"/>
                    </a:lnTo>
                    <a:lnTo>
                      <a:pt x="898" y="476"/>
                    </a:lnTo>
                    <a:close/>
                  </a:path>
                </a:pathLst>
              </a:custGeom>
              <a:solidFill>
                <a:schemeClr val="accent1">
                  <a:alpha val="8000"/>
                </a:schemeClr>
              </a:solidFill>
              <a:ln w="9525">
                <a:noFill/>
                <a:round/>
                <a:headEnd/>
                <a:tailEnd/>
              </a:ln>
              <a:effectLst>
                <a:glow rad="50800">
                  <a:schemeClr val="accent1">
                    <a:alpha val="20000"/>
                  </a:schemeClr>
                </a:glow>
                <a:softEdge rad="12700"/>
              </a:effectLst>
            </p:spPr>
            <p:txBody>
              <a:bodyPr vert="horz" wrap="square" lIns="91440" tIns="45720" rIns="91440" bIns="45720" numCol="1" anchor="t" anchorCtr="0" compatLnSpc="1">
                <a:prstTxWarp prst="textNoShape">
                  <a:avLst/>
                </a:prstTxWarp>
              </a:bodyPr>
              <a:lstStyle/>
              <a:p>
                <a:endParaRPr lang="en-US" dirty="0"/>
              </a:p>
            </p:txBody>
          </p:sp>
          <p:sp>
            <p:nvSpPr>
              <p:cNvPr id="84" name="Freeform 12"/>
              <p:cNvSpPr>
                <a:spLocks noChangeAspect="1"/>
              </p:cNvSpPr>
              <p:nvPr/>
            </p:nvSpPr>
            <p:spPr bwMode="auto">
              <a:xfrm rot="1886122">
                <a:off x="7260150" y="2458059"/>
                <a:ext cx="819391" cy="853231"/>
              </a:xfrm>
              <a:custGeom>
                <a:avLst/>
                <a:gdLst/>
                <a:ahLst/>
                <a:cxnLst>
                  <a:cxn ang="0">
                    <a:pos x="1226" y="680"/>
                  </a:cxn>
                  <a:cxn ang="0">
                    <a:pos x="1198" y="622"/>
                  </a:cxn>
                  <a:cxn ang="0">
                    <a:pos x="1248" y="526"/>
                  </a:cxn>
                  <a:cxn ang="0">
                    <a:pos x="1220" y="512"/>
                  </a:cxn>
                  <a:cxn ang="0">
                    <a:pos x="1224" y="420"/>
                  </a:cxn>
                  <a:cxn ang="0">
                    <a:pos x="1210" y="362"/>
                  </a:cxn>
                  <a:cxn ang="0">
                    <a:pos x="1082" y="416"/>
                  </a:cxn>
                  <a:cxn ang="0">
                    <a:pos x="1012" y="402"/>
                  </a:cxn>
                  <a:cxn ang="0">
                    <a:pos x="902" y="532"/>
                  </a:cxn>
                  <a:cxn ang="0">
                    <a:pos x="882" y="516"/>
                  </a:cxn>
                  <a:cxn ang="0">
                    <a:pos x="928" y="360"/>
                  </a:cxn>
                  <a:cxn ang="0">
                    <a:pos x="850" y="310"/>
                  </a:cxn>
                  <a:cxn ang="0">
                    <a:pos x="804" y="306"/>
                  </a:cxn>
                  <a:cxn ang="0">
                    <a:pos x="792" y="212"/>
                  </a:cxn>
                  <a:cxn ang="0">
                    <a:pos x="774" y="194"/>
                  </a:cxn>
                  <a:cxn ang="0">
                    <a:pos x="726" y="180"/>
                  </a:cxn>
                  <a:cxn ang="0">
                    <a:pos x="684" y="42"/>
                  </a:cxn>
                  <a:cxn ang="0">
                    <a:pos x="678" y="0"/>
                  </a:cxn>
                  <a:cxn ang="0">
                    <a:pos x="640" y="164"/>
                  </a:cxn>
                  <a:cxn ang="0">
                    <a:pos x="590" y="198"/>
                  </a:cxn>
                  <a:cxn ang="0">
                    <a:pos x="558" y="186"/>
                  </a:cxn>
                  <a:cxn ang="0">
                    <a:pos x="556" y="300"/>
                  </a:cxn>
                  <a:cxn ang="0">
                    <a:pos x="516" y="312"/>
                  </a:cxn>
                  <a:cxn ang="0">
                    <a:pos x="418" y="282"/>
                  </a:cxn>
                  <a:cxn ang="0">
                    <a:pos x="474" y="516"/>
                  </a:cxn>
                  <a:cxn ang="0">
                    <a:pos x="462" y="538"/>
                  </a:cxn>
                  <a:cxn ang="0">
                    <a:pos x="350" y="414"/>
                  </a:cxn>
                  <a:cxn ang="0">
                    <a:pos x="290" y="416"/>
                  </a:cxn>
                  <a:cxn ang="0">
                    <a:pos x="172" y="380"/>
                  </a:cxn>
                  <a:cxn ang="0">
                    <a:pos x="120" y="380"/>
                  </a:cxn>
                  <a:cxn ang="0">
                    <a:pos x="138" y="506"/>
                  </a:cxn>
                  <a:cxn ang="0">
                    <a:pos x="108" y="526"/>
                  </a:cxn>
                  <a:cxn ang="0">
                    <a:pos x="154" y="606"/>
                  </a:cxn>
                  <a:cxn ang="0">
                    <a:pos x="138" y="674"/>
                  </a:cxn>
                  <a:cxn ang="0">
                    <a:pos x="50" y="704"/>
                  </a:cxn>
                  <a:cxn ang="0">
                    <a:pos x="224" y="804"/>
                  </a:cxn>
                  <a:cxn ang="0">
                    <a:pos x="248" y="868"/>
                  </a:cxn>
                  <a:cxn ang="0">
                    <a:pos x="156" y="930"/>
                  </a:cxn>
                  <a:cxn ang="0">
                    <a:pos x="30" y="966"/>
                  </a:cxn>
                  <a:cxn ang="0">
                    <a:pos x="250" y="1032"/>
                  </a:cxn>
                  <a:cxn ang="0">
                    <a:pos x="374" y="1066"/>
                  </a:cxn>
                  <a:cxn ang="0">
                    <a:pos x="422" y="1100"/>
                  </a:cxn>
                  <a:cxn ang="0">
                    <a:pos x="382" y="1168"/>
                  </a:cxn>
                  <a:cxn ang="0">
                    <a:pos x="616" y="1088"/>
                  </a:cxn>
                  <a:cxn ang="0">
                    <a:pos x="646" y="1224"/>
                  </a:cxn>
                  <a:cxn ang="0">
                    <a:pos x="594" y="1374"/>
                  </a:cxn>
                  <a:cxn ang="0">
                    <a:pos x="582" y="1400"/>
                  </a:cxn>
                  <a:cxn ang="0">
                    <a:pos x="626" y="1408"/>
                  </a:cxn>
                  <a:cxn ang="0">
                    <a:pos x="658" y="1390"/>
                  </a:cxn>
                  <a:cxn ang="0">
                    <a:pos x="690" y="1240"/>
                  </a:cxn>
                  <a:cxn ang="0">
                    <a:pos x="786" y="1108"/>
                  </a:cxn>
                  <a:cxn ang="0">
                    <a:pos x="974" y="1168"/>
                  </a:cxn>
                  <a:cxn ang="0">
                    <a:pos x="934" y="1094"/>
                  </a:cxn>
                  <a:cxn ang="0">
                    <a:pos x="998" y="1064"/>
                  </a:cxn>
                  <a:cxn ang="0">
                    <a:pos x="1132" y="1020"/>
                  </a:cxn>
                  <a:cxn ang="0">
                    <a:pos x="1356" y="964"/>
                  </a:cxn>
                  <a:cxn ang="0">
                    <a:pos x="1174" y="920"/>
                  </a:cxn>
                  <a:cxn ang="0">
                    <a:pos x="1106" y="856"/>
                  </a:cxn>
                  <a:cxn ang="0">
                    <a:pos x="1154" y="784"/>
                  </a:cxn>
                  <a:cxn ang="0">
                    <a:pos x="1306" y="704"/>
                  </a:cxn>
                </a:cxnLst>
                <a:rect l="0" t="0" r="r" b="b"/>
                <a:pathLst>
                  <a:path w="1356" h="1412">
                    <a:moveTo>
                      <a:pt x="1306" y="704"/>
                    </a:moveTo>
                    <a:lnTo>
                      <a:pt x="1306" y="704"/>
                    </a:lnTo>
                    <a:lnTo>
                      <a:pt x="1272" y="698"/>
                    </a:lnTo>
                    <a:lnTo>
                      <a:pt x="1246" y="690"/>
                    </a:lnTo>
                    <a:lnTo>
                      <a:pt x="1236" y="684"/>
                    </a:lnTo>
                    <a:lnTo>
                      <a:pt x="1226" y="680"/>
                    </a:lnTo>
                    <a:lnTo>
                      <a:pt x="1218" y="674"/>
                    </a:lnTo>
                    <a:lnTo>
                      <a:pt x="1212" y="666"/>
                    </a:lnTo>
                    <a:lnTo>
                      <a:pt x="1208" y="660"/>
                    </a:lnTo>
                    <a:lnTo>
                      <a:pt x="1204" y="652"/>
                    </a:lnTo>
                    <a:lnTo>
                      <a:pt x="1200" y="638"/>
                    </a:lnTo>
                    <a:lnTo>
                      <a:pt x="1198" y="622"/>
                    </a:lnTo>
                    <a:lnTo>
                      <a:pt x="1202" y="606"/>
                    </a:lnTo>
                    <a:lnTo>
                      <a:pt x="1206" y="592"/>
                    </a:lnTo>
                    <a:lnTo>
                      <a:pt x="1214" y="576"/>
                    </a:lnTo>
                    <a:lnTo>
                      <a:pt x="1230" y="552"/>
                    </a:lnTo>
                    <a:lnTo>
                      <a:pt x="1242" y="534"/>
                    </a:lnTo>
                    <a:lnTo>
                      <a:pt x="1248" y="526"/>
                    </a:lnTo>
                    <a:lnTo>
                      <a:pt x="1248" y="526"/>
                    </a:lnTo>
                    <a:lnTo>
                      <a:pt x="1240" y="526"/>
                    </a:lnTo>
                    <a:lnTo>
                      <a:pt x="1234" y="524"/>
                    </a:lnTo>
                    <a:lnTo>
                      <a:pt x="1228" y="522"/>
                    </a:lnTo>
                    <a:lnTo>
                      <a:pt x="1224" y="518"/>
                    </a:lnTo>
                    <a:lnTo>
                      <a:pt x="1220" y="512"/>
                    </a:lnTo>
                    <a:lnTo>
                      <a:pt x="1218" y="506"/>
                    </a:lnTo>
                    <a:lnTo>
                      <a:pt x="1214" y="494"/>
                    </a:lnTo>
                    <a:lnTo>
                      <a:pt x="1214" y="478"/>
                    </a:lnTo>
                    <a:lnTo>
                      <a:pt x="1216" y="460"/>
                    </a:lnTo>
                    <a:lnTo>
                      <a:pt x="1218" y="440"/>
                    </a:lnTo>
                    <a:lnTo>
                      <a:pt x="1224" y="420"/>
                    </a:lnTo>
                    <a:lnTo>
                      <a:pt x="1236" y="380"/>
                    </a:lnTo>
                    <a:lnTo>
                      <a:pt x="1250" y="346"/>
                    </a:lnTo>
                    <a:lnTo>
                      <a:pt x="1266" y="312"/>
                    </a:lnTo>
                    <a:lnTo>
                      <a:pt x="1266" y="312"/>
                    </a:lnTo>
                    <a:lnTo>
                      <a:pt x="1238" y="340"/>
                    </a:lnTo>
                    <a:lnTo>
                      <a:pt x="1210" y="362"/>
                    </a:lnTo>
                    <a:lnTo>
                      <a:pt x="1184" y="380"/>
                    </a:lnTo>
                    <a:lnTo>
                      <a:pt x="1160" y="394"/>
                    </a:lnTo>
                    <a:lnTo>
                      <a:pt x="1138" y="404"/>
                    </a:lnTo>
                    <a:lnTo>
                      <a:pt x="1118" y="410"/>
                    </a:lnTo>
                    <a:lnTo>
                      <a:pt x="1098" y="414"/>
                    </a:lnTo>
                    <a:lnTo>
                      <a:pt x="1082" y="416"/>
                    </a:lnTo>
                    <a:lnTo>
                      <a:pt x="1066" y="416"/>
                    </a:lnTo>
                    <a:lnTo>
                      <a:pt x="1052" y="414"/>
                    </a:lnTo>
                    <a:lnTo>
                      <a:pt x="1030" y="410"/>
                    </a:lnTo>
                    <a:lnTo>
                      <a:pt x="1016" y="404"/>
                    </a:lnTo>
                    <a:lnTo>
                      <a:pt x="1012" y="402"/>
                    </a:lnTo>
                    <a:lnTo>
                      <a:pt x="1012" y="402"/>
                    </a:lnTo>
                    <a:lnTo>
                      <a:pt x="1006" y="414"/>
                    </a:lnTo>
                    <a:lnTo>
                      <a:pt x="996" y="430"/>
                    </a:lnTo>
                    <a:lnTo>
                      <a:pt x="964" y="468"/>
                    </a:lnTo>
                    <a:lnTo>
                      <a:pt x="928" y="506"/>
                    </a:lnTo>
                    <a:lnTo>
                      <a:pt x="902" y="532"/>
                    </a:lnTo>
                    <a:lnTo>
                      <a:pt x="902" y="532"/>
                    </a:lnTo>
                    <a:lnTo>
                      <a:pt x="894" y="538"/>
                    </a:lnTo>
                    <a:lnTo>
                      <a:pt x="888" y="540"/>
                    </a:lnTo>
                    <a:lnTo>
                      <a:pt x="886" y="538"/>
                    </a:lnTo>
                    <a:lnTo>
                      <a:pt x="884" y="532"/>
                    </a:lnTo>
                    <a:lnTo>
                      <a:pt x="882" y="522"/>
                    </a:lnTo>
                    <a:lnTo>
                      <a:pt x="882" y="516"/>
                    </a:lnTo>
                    <a:lnTo>
                      <a:pt x="882" y="516"/>
                    </a:lnTo>
                    <a:lnTo>
                      <a:pt x="890" y="502"/>
                    </a:lnTo>
                    <a:lnTo>
                      <a:pt x="898" y="486"/>
                    </a:lnTo>
                    <a:lnTo>
                      <a:pt x="910" y="448"/>
                    </a:lnTo>
                    <a:lnTo>
                      <a:pt x="920" y="404"/>
                    </a:lnTo>
                    <a:lnTo>
                      <a:pt x="928" y="360"/>
                    </a:lnTo>
                    <a:lnTo>
                      <a:pt x="938" y="282"/>
                    </a:lnTo>
                    <a:lnTo>
                      <a:pt x="942" y="250"/>
                    </a:lnTo>
                    <a:lnTo>
                      <a:pt x="942" y="250"/>
                    </a:lnTo>
                    <a:lnTo>
                      <a:pt x="904" y="278"/>
                    </a:lnTo>
                    <a:lnTo>
                      <a:pt x="874" y="298"/>
                    </a:lnTo>
                    <a:lnTo>
                      <a:pt x="850" y="310"/>
                    </a:lnTo>
                    <a:lnTo>
                      <a:pt x="840" y="312"/>
                    </a:lnTo>
                    <a:lnTo>
                      <a:pt x="830" y="314"/>
                    </a:lnTo>
                    <a:lnTo>
                      <a:pt x="822" y="314"/>
                    </a:lnTo>
                    <a:lnTo>
                      <a:pt x="816" y="312"/>
                    </a:lnTo>
                    <a:lnTo>
                      <a:pt x="810" y="310"/>
                    </a:lnTo>
                    <a:lnTo>
                      <a:pt x="804" y="306"/>
                    </a:lnTo>
                    <a:lnTo>
                      <a:pt x="800" y="300"/>
                    </a:lnTo>
                    <a:lnTo>
                      <a:pt x="796" y="294"/>
                    </a:lnTo>
                    <a:lnTo>
                      <a:pt x="792" y="280"/>
                    </a:lnTo>
                    <a:lnTo>
                      <a:pt x="790" y="264"/>
                    </a:lnTo>
                    <a:lnTo>
                      <a:pt x="790" y="246"/>
                    </a:lnTo>
                    <a:lnTo>
                      <a:pt x="792" y="212"/>
                    </a:lnTo>
                    <a:lnTo>
                      <a:pt x="798" y="186"/>
                    </a:lnTo>
                    <a:lnTo>
                      <a:pt x="800" y="176"/>
                    </a:lnTo>
                    <a:lnTo>
                      <a:pt x="800" y="176"/>
                    </a:lnTo>
                    <a:lnTo>
                      <a:pt x="792" y="184"/>
                    </a:lnTo>
                    <a:lnTo>
                      <a:pt x="782" y="190"/>
                    </a:lnTo>
                    <a:lnTo>
                      <a:pt x="774" y="194"/>
                    </a:lnTo>
                    <a:lnTo>
                      <a:pt x="766" y="198"/>
                    </a:lnTo>
                    <a:lnTo>
                      <a:pt x="758" y="198"/>
                    </a:lnTo>
                    <a:lnTo>
                      <a:pt x="750" y="196"/>
                    </a:lnTo>
                    <a:lnTo>
                      <a:pt x="744" y="194"/>
                    </a:lnTo>
                    <a:lnTo>
                      <a:pt x="738" y="190"/>
                    </a:lnTo>
                    <a:lnTo>
                      <a:pt x="726" y="180"/>
                    </a:lnTo>
                    <a:lnTo>
                      <a:pt x="716" y="164"/>
                    </a:lnTo>
                    <a:lnTo>
                      <a:pt x="708" y="146"/>
                    </a:lnTo>
                    <a:lnTo>
                      <a:pt x="700" y="126"/>
                    </a:lnTo>
                    <a:lnTo>
                      <a:pt x="694" y="104"/>
                    </a:lnTo>
                    <a:lnTo>
                      <a:pt x="690" y="82"/>
                    </a:lnTo>
                    <a:lnTo>
                      <a:pt x="684" y="42"/>
                    </a:lnTo>
                    <a:lnTo>
                      <a:pt x="678" y="0"/>
                    </a:lnTo>
                    <a:lnTo>
                      <a:pt x="678" y="0"/>
                    </a:lnTo>
                    <a:lnTo>
                      <a:pt x="678" y="8"/>
                    </a:lnTo>
                    <a:lnTo>
                      <a:pt x="678" y="8"/>
                    </a:lnTo>
                    <a:lnTo>
                      <a:pt x="678" y="0"/>
                    </a:lnTo>
                    <a:lnTo>
                      <a:pt x="678" y="0"/>
                    </a:lnTo>
                    <a:lnTo>
                      <a:pt x="672" y="42"/>
                    </a:lnTo>
                    <a:lnTo>
                      <a:pt x="666" y="82"/>
                    </a:lnTo>
                    <a:lnTo>
                      <a:pt x="662" y="104"/>
                    </a:lnTo>
                    <a:lnTo>
                      <a:pt x="656" y="126"/>
                    </a:lnTo>
                    <a:lnTo>
                      <a:pt x="648" y="146"/>
                    </a:lnTo>
                    <a:lnTo>
                      <a:pt x="640" y="164"/>
                    </a:lnTo>
                    <a:lnTo>
                      <a:pt x="630" y="180"/>
                    </a:lnTo>
                    <a:lnTo>
                      <a:pt x="618" y="190"/>
                    </a:lnTo>
                    <a:lnTo>
                      <a:pt x="612" y="194"/>
                    </a:lnTo>
                    <a:lnTo>
                      <a:pt x="606" y="196"/>
                    </a:lnTo>
                    <a:lnTo>
                      <a:pt x="598" y="198"/>
                    </a:lnTo>
                    <a:lnTo>
                      <a:pt x="590" y="198"/>
                    </a:lnTo>
                    <a:lnTo>
                      <a:pt x="582" y="194"/>
                    </a:lnTo>
                    <a:lnTo>
                      <a:pt x="574" y="190"/>
                    </a:lnTo>
                    <a:lnTo>
                      <a:pt x="564" y="184"/>
                    </a:lnTo>
                    <a:lnTo>
                      <a:pt x="556" y="176"/>
                    </a:lnTo>
                    <a:lnTo>
                      <a:pt x="556" y="176"/>
                    </a:lnTo>
                    <a:lnTo>
                      <a:pt x="558" y="186"/>
                    </a:lnTo>
                    <a:lnTo>
                      <a:pt x="564" y="212"/>
                    </a:lnTo>
                    <a:lnTo>
                      <a:pt x="566" y="246"/>
                    </a:lnTo>
                    <a:lnTo>
                      <a:pt x="566" y="264"/>
                    </a:lnTo>
                    <a:lnTo>
                      <a:pt x="564" y="280"/>
                    </a:lnTo>
                    <a:lnTo>
                      <a:pt x="560" y="294"/>
                    </a:lnTo>
                    <a:lnTo>
                      <a:pt x="556" y="300"/>
                    </a:lnTo>
                    <a:lnTo>
                      <a:pt x="552" y="306"/>
                    </a:lnTo>
                    <a:lnTo>
                      <a:pt x="546" y="310"/>
                    </a:lnTo>
                    <a:lnTo>
                      <a:pt x="540" y="312"/>
                    </a:lnTo>
                    <a:lnTo>
                      <a:pt x="534" y="314"/>
                    </a:lnTo>
                    <a:lnTo>
                      <a:pt x="526" y="314"/>
                    </a:lnTo>
                    <a:lnTo>
                      <a:pt x="516" y="312"/>
                    </a:lnTo>
                    <a:lnTo>
                      <a:pt x="506" y="310"/>
                    </a:lnTo>
                    <a:lnTo>
                      <a:pt x="482" y="298"/>
                    </a:lnTo>
                    <a:lnTo>
                      <a:pt x="452" y="278"/>
                    </a:lnTo>
                    <a:lnTo>
                      <a:pt x="414" y="250"/>
                    </a:lnTo>
                    <a:lnTo>
                      <a:pt x="414" y="250"/>
                    </a:lnTo>
                    <a:lnTo>
                      <a:pt x="418" y="282"/>
                    </a:lnTo>
                    <a:lnTo>
                      <a:pt x="428" y="360"/>
                    </a:lnTo>
                    <a:lnTo>
                      <a:pt x="436" y="404"/>
                    </a:lnTo>
                    <a:lnTo>
                      <a:pt x="446" y="448"/>
                    </a:lnTo>
                    <a:lnTo>
                      <a:pt x="458" y="486"/>
                    </a:lnTo>
                    <a:lnTo>
                      <a:pt x="466" y="502"/>
                    </a:lnTo>
                    <a:lnTo>
                      <a:pt x="474" y="516"/>
                    </a:lnTo>
                    <a:lnTo>
                      <a:pt x="474" y="516"/>
                    </a:lnTo>
                    <a:lnTo>
                      <a:pt x="474" y="522"/>
                    </a:lnTo>
                    <a:lnTo>
                      <a:pt x="472" y="532"/>
                    </a:lnTo>
                    <a:lnTo>
                      <a:pt x="470" y="538"/>
                    </a:lnTo>
                    <a:lnTo>
                      <a:pt x="468" y="540"/>
                    </a:lnTo>
                    <a:lnTo>
                      <a:pt x="462" y="538"/>
                    </a:lnTo>
                    <a:lnTo>
                      <a:pt x="454" y="532"/>
                    </a:lnTo>
                    <a:lnTo>
                      <a:pt x="454" y="532"/>
                    </a:lnTo>
                    <a:lnTo>
                      <a:pt x="428" y="506"/>
                    </a:lnTo>
                    <a:lnTo>
                      <a:pt x="392" y="468"/>
                    </a:lnTo>
                    <a:lnTo>
                      <a:pt x="360" y="430"/>
                    </a:lnTo>
                    <a:lnTo>
                      <a:pt x="350" y="414"/>
                    </a:lnTo>
                    <a:lnTo>
                      <a:pt x="344" y="402"/>
                    </a:lnTo>
                    <a:lnTo>
                      <a:pt x="344" y="402"/>
                    </a:lnTo>
                    <a:lnTo>
                      <a:pt x="340" y="404"/>
                    </a:lnTo>
                    <a:lnTo>
                      <a:pt x="326" y="410"/>
                    </a:lnTo>
                    <a:lnTo>
                      <a:pt x="304" y="414"/>
                    </a:lnTo>
                    <a:lnTo>
                      <a:pt x="290" y="416"/>
                    </a:lnTo>
                    <a:lnTo>
                      <a:pt x="274" y="416"/>
                    </a:lnTo>
                    <a:lnTo>
                      <a:pt x="258" y="414"/>
                    </a:lnTo>
                    <a:lnTo>
                      <a:pt x="238" y="410"/>
                    </a:lnTo>
                    <a:lnTo>
                      <a:pt x="218" y="404"/>
                    </a:lnTo>
                    <a:lnTo>
                      <a:pt x="196" y="394"/>
                    </a:lnTo>
                    <a:lnTo>
                      <a:pt x="172" y="380"/>
                    </a:lnTo>
                    <a:lnTo>
                      <a:pt x="146" y="362"/>
                    </a:lnTo>
                    <a:lnTo>
                      <a:pt x="118" y="340"/>
                    </a:lnTo>
                    <a:lnTo>
                      <a:pt x="90" y="312"/>
                    </a:lnTo>
                    <a:lnTo>
                      <a:pt x="90" y="312"/>
                    </a:lnTo>
                    <a:lnTo>
                      <a:pt x="106" y="346"/>
                    </a:lnTo>
                    <a:lnTo>
                      <a:pt x="120" y="380"/>
                    </a:lnTo>
                    <a:lnTo>
                      <a:pt x="132" y="420"/>
                    </a:lnTo>
                    <a:lnTo>
                      <a:pt x="138" y="440"/>
                    </a:lnTo>
                    <a:lnTo>
                      <a:pt x="140" y="460"/>
                    </a:lnTo>
                    <a:lnTo>
                      <a:pt x="142" y="478"/>
                    </a:lnTo>
                    <a:lnTo>
                      <a:pt x="142" y="494"/>
                    </a:lnTo>
                    <a:lnTo>
                      <a:pt x="138" y="506"/>
                    </a:lnTo>
                    <a:lnTo>
                      <a:pt x="136" y="512"/>
                    </a:lnTo>
                    <a:lnTo>
                      <a:pt x="132" y="518"/>
                    </a:lnTo>
                    <a:lnTo>
                      <a:pt x="128" y="522"/>
                    </a:lnTo>
                    <a:lnTo>
                      <a:pt x="122" y="524"/>
                    </a:lnTo>
                    <a:lnTo>
                      <a:pt x="116" y="526"/>
                    </a:lnTo>
                    <a:lnTo>
                      <a:pt x="108" y="526"/>
                    </a:lnTo>
                    <a:lnTo>
                      <a:pt x="108" y="526"/>
                    </a:lnTo>
                    <a:lnTo>
                      <a:pt x="114" y="534"/>
                    </a:lnTo>
                    <a:lnTo>
                      <a:pt x="126" y="552"/>
                    </a:lnTo>
                    <a:lnTo>
                      <a:pt x="142" y="576"/>
                    </a:lnTo>
                    <a:lnTo>
                      <a:pt x="150" y="592"/>
                    </a:lnTo>
                    <a:lnTo>
                      <a:pt x="154" y="606"/>
                    </a:lnTo>
                    <a:lnTo>
                      <a:pt x="158" y="622"/>
                    </a:lnTo>
                    <a:lnTo>
                      <a:pt x="156" y="638"/>
                    </a:lnTo>
                    <a:lnTo>
                      <a:pt x="152" y="652"/>
                    </a:lnTo>
                    <a:lnTo>
                      <a:pt x="148" y="660"/>
                    </a:lnTo>
                    <a:lnTo>
                      <a:pt x="144" y="666"/>
                    </a:lnTo>
                    <a:lnTo>
                      <a:pt x="138" y="674"/>
                    </a:lnTo>
                    <a:lnTo>
                      <a:pt x="130" y="680"/>
                    </a:lnTo>
                    <a:lnTo>
                      <a:pt x="120" y="684"/>
                    </a:lnTo>
                    <a:lnTo>
                      <a:pt x="110" y="690"/>
                    </a:lnTo>
                    <a:lnTo>
                      <a:pt x="84" y="698"/>
                    </a:lnTo>
                    <a:lnTo>
                      <a:pt x="50" y="704"/>
                    </a:lnTo>
                    <a:lnTo>
                      <a:pt x="50" y="704"/>
                    </a:lnTo>
                    <a:lnTo>
                      <a:pt x="70" y="712"/>
                    </a:lnTo>
                    <a:lnTo>
                      <a:pt x="116" y="734"/>
                    </a:lnTo>
                    <a:lnTo>
                      <a:pt x="146" y="748"/>
                    </a:lnTo>
                    <a:lnTo>
                      <a:pt x="174" y="766"/>
                    </a:lnTo>
                    <a:lnTo>
                      <a:pt x="202" y="784"/>
                    </a:lnTo>
                    <a:lnTo>
                      <a:pt x="224" y="804"/>
                    </a:lnTo>
                    <a:lnTo>
                      <a:pt x="234" y="814"/>
                    </a:lnTo>
                    <a:lnTo>
                      <a:pt x="242" y="824"/>
                    </a:lnTo>
                    <a:lnTo>
                      <a:pt x="246" y="836"/>
                    </a:lnTo>
                    <a:lnTo>
                      <a:pt x="250" y="846"/>
                    </a:lnTo>
                    <a:lnTo>
                      <a:pt x="250" y="856"/>
                    </a:lnTo>
                    <a:lnTo>
                      <a:pt x="248" y="868"/>
                    </a:lnTo>
                    <a:lnTo>
                      <a:pt x="242" y="878"/>
                    </a:lnTo>
                    <a:lnTo>
                      <a:pt x="232" y="888"/>
                    </a:lnTo>
                    <a:lnTo>
                      <a:pt x="220" y="900"/>
                    </a:lnTo>
                    <a:lnTo>
                      <a:pt x="202" y="910"/>
                    </a:lnTo>
                    <a:lnTo>
                      <a:pt x="182" y="920"/>
                    </a:lnTo>
                    <a:lnTo>
                      <a:pt x="156" y="930"/>
                    </a:lnTo>
                    <a:lnTo>
                      <a:pt x="124" y="938"/>
                    </a:lnTo>
                    <a:lnTo>
                      <a:pt x="88" y="948"/>
                    </a:lnTo>
                    <a:lnTo>
                      <a:pt x="48" y="956"/>
                    </a:lnTo>
                    <a:lnTo>
                      <a:pt x="0" y="964"/>
                    </a:lnTo>
                    <a:lnTo>
                      <a:pt x="0" y="964"/>
                    </a:lnTo>
                    <a:lnTo>
                      <a:pt x="30" y="966"/>
                    </a:lnTo>
                    <a:lnTo>
                      <a:pt x="62" y="972"/>
                    </a:lnTo>
                    <a:lnTo>
                      <a:pt x="102" y="980"/>
                    </a:lnTo>
                    <a:lnTo>
                      <a:pt x="148" y="992"/>
                    </a:lnTo>
                    <a:lnTo>
                      <a:pt x="198" y="1010"/>
                    </a:lnTo>
                    <a:lnTo>
                      <a:pt x="224" y="1020"/>
                    </a:lnTo>
                    <a:lnTo>
                      <a:pt x="250" y="1032"/>
                    </a:lnTo>
                    <a:lnTo>
                      <a:pt x="274" y="1046"/>
                    </a:lnTo>
                    <a:lnTo>
                      <a:pt x="298" y="1060"/>
                    </a:lnTo>
                    <a:lnTo>
                      <a:pt x="298" y="1060"/>
                    </a:lnTo>
                    <a:lnTo>
                      <a:pt x="330" y="1060"/>
                    </a:lnTo>
                    <a:lnTo>
                      <a:pt x="358" y="1064"/>
                    </a:lnTo>
                    <a:lnTo>
                      <a:pt x="374" y="1066"/>
                    </a:lnTo>
                    <a:lnTo>
                      <a:pt x="388" y="1070"/>
                    </a:lnTo>
                    <a:lnTo>
                      <a:pt x="402" y="1074"/>
                    </a:lnTo>
                    <a:lnTo>
                      <a:pt x="412" y="1082"/>
                    </a:lnTo>
                    <a:lnTo>
                      <a:pt x="420" y="1090"/>
                    </a:lnTo>
                    <a:lnTo>
                      <a:pt x="422" y="1094"/>
                    </a:lnTo>
                    <a:lnTo>
                      <a:pt x="422" y="1100"/>
                    </a:lnTo>
                    <a:lnTo>
                      <a:pt x="422" y="1106"/>
                    </a:lnTo>
                    <a:lnTo>
                      <a:pt x="422" y="1114"/>
                    </a:lnTo>
                    <a:lnTo>
                      <a:pt x="414" y="1128"/>
                    </a:lnTo>
                    <a:lnTo>
                      <a:pt x="402" y="1146"/>
                    </a:lnTo>
                    <a:lnTo>
                      <a:pt x="382" y="1168"/>
                    </a:lnTo>
                    <a:lnTo>
                      <a:pt x="382" y="1168"/>
                    </a:lnTo>
                    <a:lnTo>
                      <a:pt x="410" y="1160"/>
                    </a:lnTo>
                    <a:lnTo>
                      <a:pt x="442" y="1152"/>
                    </a:lnTo>
                    <a:lnTo>
                      <a:pt x="482" y="1140"/>
                    </a:lnTo>
                    <a:lnTo>
                      <a:pt x="526" y="1126"/>
                    </a:lnTo>
                    <a:lnTo>
                      <a:pt x="572" y="1108"/>
                    </a:lnTo>
                    <a:lnTo>
                      <a:pt x="616" y="1088"/>
                    </a:lnTo>
                    <a:lnTo>
                      <a:pt x="636" y="1076"/>
                    </a:lnTo>
                    <a:lnTo>
                      <a:pt x="654" y="1064"/>
                    </a:lnTo>
                    <a:lnTo>
                      <a:pt x="654" y="1064"/>
                    </a:lnTo>
                    <a:lnTo>
                      <a:pt x="654" y="1128"/>
                    </a:lnTo>
                    <a:lnTo>
                      <a:pt x="652" y="1174"/>
                    </a:lnTo>
                    <a:lnTo>
                      <a:pt x="646" y="1224"/>
                    </a:lnTo>
                    <a:lnTo>
                      <a:pt x="638" y="1274"/>
                    </a:lnTo>
                    <a:lnTo>
                      <a:pt x="632" y="1298"/>
                    </a:lnTo>
                    <a:lnTo>
                      <a:pt x="626" y="1322"/>
                    </a:lnTo>
                    <a:lnTo>
                      <a:pt x="616" y="1342"/>
                    </a:lnTo>
                    <a:lnTo>
                      <a:pt x="606" y="1360"/>
                    </a:lnTo>
                    <a:lnTo>
                      <a:pt x="594" y="1374"/>
                    </a:lnTo>
                    <a:lnTo>
                      <a:pt x="582" y="1386"/>
                    </a:lnTo>
                    <a:lnTo>
                      <a:pt x="582" y="1386"/>
                    </a:lnTo>
                    <a:lnTo>
                      <a:pt x="580" y="1388"/>
                    </a:lnTo>
                    <a:lnTo>
                      <a:pt x="576" y="1392"/>
                    </a:lnTo>
                    <a:lnTo>
                      <a:pt x="576" y="1396"/>
                    </a:lnTo>
                    <a:lnTo>
                      <a:pt x="582" y="1400"/>
                    </a:lnTo>
                    <a:lnTo>
                      <a:pt x="582" y="1400"/>
                    </a:lnTo>
                    <a:lnTo>
                      <a:pt x="586" y="1404"/>
                    </a:lnTo>
                    <a:lnTo>
                      <a:pt x="600" y="1410"/>
                    </a:lnTo>
                    <a:lnTo>
                      <a:pt x="608" y="1412"/>
                    </a:lnTo>
                    <a:lnTo>
                      <a:pt x="616" y="1410"/>
                    </a:lnTo>
                    <a:lnTo>
                      <a:pt x="626" y="1408"/>
                    </a:lnTo>
                    <a:lnTo>
                      <a:pt x="636" y="1402"/>
                    </a:lnTo>
                    <a:lnTo>
                      <a:pt x="636" y="1402"/>
                    </a:lnTo>
                    <a:lnTo>
                      <a:pt x="642" y="1400"/>
                    </a:lnTo>
                    <a:lnTo>
                      <a:pt x="646" y="1400"/>
                    </a:lnTo>
                    <a:lnTo>
                      <a:pt x="652" y="1396"/>
                    </a:lnTo>
                    <a:lnTo>
                      <a:pt x="658" y="1390"/>
                    </a:lnTo>
                    <a:lnTo>
                      <a:pt x="658" y="1390"/>
                    </a:lnTo>
                    <a:lnTo>
                      <a:pt x="666" y="1372"/>
                    </a:lnTo>
                    <a:lnTo>
                      <a:pt x="672" y="1350"/>
                    </a:lnTo>
                    <a:lnTo>
                      <a:pt x="678" y="1320"/>
                    </a:lnTo>
                    <a:lnTo>
                      <a:pt x="684" y="1284"/>
                    </a:lnTo>
                    <a:lnTo>
                      <a:pt x="690" y="1240"/>
                    </a:lnTo>
                    <a:lnTo>
                      <a:pt x="694" y="1190"/>
                    </a:lnTo>
                    <a:lnTo>
                      <a:pt x="702" y="1064"/>
                    </a:lnTo>
                    <a:lnTo>
                      <a:pt x="702" y="1064"/>
                    </a:lnTo>
                    <a:lnTo>
                      <a:pt x="722" y="1076"/>
                    </a:lnTo>
                    <a:lnTo>
                      <a:pt x="742" y="1088"/>
                    </a:lnTo>
                    <a:lnTo>
                      <a:pt x="786" y="1108"/>
                    </a:lnTo>
                    <a:lnTo>
                      <a:pt x="830" y="1126"/>
                    </a:lnTo>
                    <a:lnTo>
                      <a:pt x="874" y="1140"/>
                    </a:lnTo>
                    <a:lnTo>
                      <a:pt x="914" y="1152"/>
                    </a:lnTo>
                    <a:lnTo>
                      <a:pt x="946" y="1160"/>
                    </a:lnTo>
                    <a:lnTo>
                      <a:pt x="974" y="1168"/>
                    </a:lnTo>
                    <a:lnTo>
                      <a:pt x="974" y="1168"/>
                    </a:lnTo>
                    <a:lnTo>
                      <a:pt x="954" y="1146"/>
                    </a:lnTo>
                    <a:lnTo>
                      <a:pt x="942" y="1128"/>
                    </a:lnTo>
                    <a:lnTo>
                      <a:pt x="934" y="1114"/>
                    </a:lnTo>
                    <a:lnTo>
                      <a:pt x="934" y="1106"/>
                    </a:lnTo>
                    <a:lnTo>
                      <a:pt x="934" y="1100"/>
                    </a:lnTo>
                    <a:lnTo>
                      <a:pt x="934" y="1094"/>
                    </a:lnTo>
                    <a:lnTo>
                      <a:pt x="936" y="1090"/>
                    </a:lnTo>
                    <a:lnTo>
                      <a:pt x="944" y="1082"/>
                    </a:lnTo>
                    <a:lnTo>
                      <a:pt x="954" y="1074"/>
                    </a:lnTo>
                    <a:lnTo>
                      <a:pt x="968" y="1070"/>
                    </a:lnTo>
                    <a:lnTo>
                      <a:pt x="982" y="1066"/>
                    </a:lnTo>
                    <a:lnTo>
                      <a:pt x="998" y="1064"/>
                    </a:lnTo>
                    <a:lnTo>
                      <a:pt x="1026" y="1060"/>
                    </a:lnTo>
                    <a:lnTo>
                      <a:pt x="1058" y="1060"/>
                    </a:lnTo>
                    <a:lnTo>
                      <a:pt x="1058" y="1060"/>
                    </a:lnTo>
                    <a:lnTo>
                      <a:pt x="1082" y="1046"/>
                    </a:lnTo>
                    <a:lnTo>
                      <a:pt x="1106" y="1032"/>
                    </a:lnTo>
                    <a:lnTo>
                      <a:pt x="1132" y="1020"/>
                    </a:lnTo>
                    <a:lnTo>
                      <a:pt x="1158" y="1010"/>
                    </a:lnTo>
                    <a:lnTo>
                      <a:pt x="1208" y="992"/>
                    </a:lnTo>
                    <a:lnTo>
                      <a:pt x="1254" y="980"/>
                    </a:lnTo>
                    <a:lnTo>
                      <a:pt x="1294" y="972"/>
                    </a:lnTo>
                    <a:lnTo>
                      <a:pt x="1326" y="966"/>
                    </a:lnTo>
                    <a:lnTo>
                      <a:pt x="1356" y="964"/>
                    </a:lnTo>
                    <a:lnTo>
                      <a:pt x="1356" y="964"/>
                    </a:lnTo>
                    <a:lnTo>
                      <a:pt x="1308" y="956"/>
                    </a:lnTo>
                    <a:lnTo>
                      <a:pt x="1268" y="948"/>
                    </a:lnTo>
                    <a:lnTo>
                      <a:pt x="1232" y="938"/>
                    </a:lnTo>
                    <a:lnTo>
                      <a:pt x="1200" y="930"/>
                    </a:lnTo>
                    <a:lnTo>
                      <a:pt x="1174" y="920"/>
                    </a:lnTo>
                    <a:lnTo>
                      <a:pt x="1154" y="910"/>
                    </a:lnTo>
                    <a:lnTo>
                      <a:pt x="1136" y="900"/>
                    </a:lnTo>
                    <a:lnTo>
                      <a:pt x="1124" y="888"/>
                    </a:lnTo>
                    <a:lnTo>
                      <a:pt x="1114" y="878"/>
                    </a:lnTo>
                    <a:lnTo>
                      <a:pt x="1108" y="868"/>
                    </a:lnTo>
                    <a:lnTo>
                      <a:pt x="1106" y="856"/>
                    </a:lnTo>
                    <a:lnTo>
                      <a:pt x="1106" y="846"/>
                    </a:lnTo>
                    <a:lnTo>
                      <a:pt x="1108" y="836"/>
                    </a:lnTo>
                    <a:lnTo>
                      <a:pt x="1114" y="824"/>
                    </a:lnTo>
                    <a:lnTo>
                      <a:pt x="1122" y="814"/>
                    </a:lnTo>
                    <a:lnTo>
                      <a:pt x="1132" y="804"/>
                    </a:lnTo>
                    <a:lnTo>
                      <a:pt x="1154" y="784"/>
                    </a:lnTo>
                    <a:lnTo>
                      <a:pt x="1182" y="766"/>
                    </a:lnTo>
                    <a:lnTo>
                      <a:pt x="1210" y="748"/>
                    </a:lnTo>
                    <a:lnTo>
                      <a:pt x="1240" y="734"/>
                    </a:lnTo>
                    <a:lnTo>
                      <a:pt x="1286" y="712"/>
                    </a:lnTo>
                    <a:lnTo>
                      <a:pt x="1306" y="704"/>
                    </a:lnTo>
                    <a:lnTo>
                      <a:pt x="1306" y="704"/>
                    </a:lnTo>
                    <a:close/>
                  </a:path>
                </a:pathLst>
              </a:custGeom>
              <a:solidFill>
                <a:schemeClr val="accent1">
                  <a:alpha val="8000"/>
                </a:schemeClr>
              </a:solidFill>
              <a:ln w="9525">
                <a:noFill/>
                <a:round/>
                <a:headEnd/>
                <a:tailEnd/>
              </a:ln>
              <a:effectLst>
                <a:glow rad="50800">
                  <a:schemeClr val="accent1">
                    <a:alpha val="15000"/>
                  </a:schemeClr>
                </a:glow>
                <a:softEdge rad="12700"/>
              </a:effectLst>
            </p:spPr>
            <p:txBody>
              <a:bodyPr vert="horz" wrap="square" lIns="91440" tIns="45720" rIns="91440" bIns="45720" numCol="1" anchor="t" anchorCtr="0" compatLnSpc="1">
                <a:prstTxWarp prst="textNoShape">
                  <a:avLst/>
                </a:prstTxWarp>
              </a:bodyPr>
              <a:lstStyle/>
              <a:p>
                <a:endParaRPr lang="en-US" dirty="0"/>
              </a:p>
            </p:txBody>
          </p:sp>
          <p:sp>
            <p:nvSpPr>
              <p:cNvPr id="85" name="Freeform 16"/>
              <p:cNvSpPr>
                <a:spLocks noChangeAspect="1"/>
              </p:cNvSpPr>
              <p:nvPr/>
            </p:nvSpPr>
            <p:spPr bwMode="auto">
              <a:xfrm rot="19458545">
                <a:off x="8145717" y="189385"/>
                <a:ext cx="644376" cy="985678"/>
              </a:xfrm>
              <a:custGeom>
                <a:avLst/>
                <a:gdLst/>
                <a:ahLst/>
                <a:cxnLst>
                  <a:cxn ang="0">
                    <a:pos x="942" y="650"/>
                  </a:cxn>
                  <a:cxn ang="0">
                    <a:pos x="932" y="564"/>
                  </a:cxn>
                  <a:cxn ang="0">
                    <a:pos x="906" y="552"/>
                  </a:cxn>
                  <a:cxn ang="0">
                    <a:pos x="752" y="596"/>
                  </a:cxn>
                  <a:cxn ang="0">
                    <a:pos x="706" y="618"/>
                  </a:cxn>
                  <a:cxn ang="0">
                    <a:pos x="654" y="660"/>
                  </a:cxn>
                  <a:cxn ang="0">
                    <a:pos x="650" y="654"/>
                  </a:cxn>
                  <a:cxn ang="0">
                    <a:pos x="744" y="506"/>
                  </a:cxn>
                  <a:cxn ang="0">
                    <a:pos x="744" y="390"/>
                  </a:cxn>
                  <a:cxn ang="0">
                    <a:pos x="702" y="264"/>
                  </a:cxn>
                  <a:cxn ang="0">
                    <a:pos x="594" y="224"/>
                  </a:cxn>
                  <a:cxn ang="0">
                    <a:pos x="498" y="116"/>
                  </a:cxn>
                  <a:cxn ang="0">
                    <a:pos x="472" y="8"/>
                  </a:cxn>
                  <a:cxn ang="0">
                    <a:pos x="470" y="8"/>
                  </a:cxn>
                  <a:cxn ang="0">
                    <a:pos x="444" y="116"/>
                  </a:cxn>
                  <a:cxn ang="0">
                    <a:pos x="350" y="224"/>
                  </a:cxn>
                  <a:cxn ang="0">
                    <a:pos x="240" y="264"/>
                  </a:cxn>
                  <a:cxn ang="0">
                    <a:pos x="198" y="390"/>
                  </a:cxn>
                  <a:cxn ang="0">
                    <a:pos x="198" y="506"/>
                  </a:cxn>
                  <a:cxn ang="0">
                    <a:pos x="292" y="654"/>
                  </a:cxn>
                  <a:cxn ang="0">
                    <a:pos x="288" y="660"/>
                  </a:cxn>
                  <a:cxn ang="0">
                    <a:pos x="240" y="622"/>
                  </a:cxn>
                  <a:cxn ang="0">
                    <a:pos x="180" y="592"/>
                  </a:cxn>
                  <a:cxn ang="0">
                    <a:pos x="30" y="552"/>
                  </a:cxn>
                  <a:cxn ang="0">
                    <a:pos x="8" y="576"/>
                  </a:cxn>
                  <a:cxn ang="0">
                    <a:pos x="8" y="692"/>
                  </a:cxn>
                  <a:cxn ang="0">
                    <a:pos x="22" y="740"/>
                  </a:cxn>
                  <a:cxn ang="0">
                    <a:pos x="52" y="782"/>
                  </a:cxn>
                  <a:cxn ang="0">
                    <a:pos x="88" y="804"/>
                  </a:cxn>
                  <a:cxn ang="0">
                    <a:pos x="150" y="840"/>
                  </a:cxn>
                  <a:cxn ang="0">
                    <a:pos x="178" y="912"/>
                  </a:cxn>
                  <a:cxn ang="0">
                    <a:pos x="106" y="1008"/>
                  </a:cxn>
                  <a:cxn ang="0">
                    <a:pos x="174" y="1016"/>
                  </a:cxn>
                  <a:cxn ang="0">
                    <a:pos x="274" y="1056"/>
                  </a:cxn>
                  <a:cxn ang="0">
                    <a:pos x="346" y="1062"/>
                  </a:cxn>
                  <a:cxn ang="0">
                    <a:pos x="444" y="1020"/>
                  </a:cxn>
                  <a:cxn ang="0">
                    <a:pos x="430" y="1246"/>
                  </a:cxn>
                  <a:cxn ang="0">
                    <a:pos x="386" y="1382"/>
                  </a:cxn>
                  <a:cxn ang="0">
                    <a:pos x="352" y="1416"/>
                  </a:cxn>
                  <a:cxn ang="0">
                    <a:pos x="354" y="1432"/>
                  </a:cxn>
                  <a:cxn ang="0">
                    <a:pos x="386" y="1444"/>
                  </a:cxn>
                  <a:cxn ang="0">
                    <a:pos x="428" y="1430"/>
                  </a:cxn>
                  <a:cxn ang="0">
                    <a:pos x="448" y="1418"/>
                  </a:cxn>
                  <a:cxn ang="0">
                    <a:pos x="488" y="1236"/>
                  </a:cxn>
                  <a:cxn ang="0">
                    <a:pos x="516" y="1030"/>
                  </a:cxn>
                  <a:cxn ang="0">
                    <a:pos x="616" y="1064"/>
                  </a:cxn>
                  <a:cxn ang="0">
                    <a:pos x="682" y="1050"/>
                  </a:cxn>
                  <a:cxn ang="0">
                    <a:pos x="790" y="1012"/>
                  </a:cxn>
                  <a:cxn ang="0">
                    <a:pos x="810" y="988"/>
                  </a:cxn>
                  <a:cxn ang="0">
                    <a:pos x="764" y="896"/>
                  </a:cxn>
                  <a:cxn ang="0">
                    <a:pos x="804" y="830"/>
                  </a:cxn>
                  <a:cxn ang="0">
                    <a:pos x="868" y="798"/>
                  </a:cxn>
                  <a:cxn ang="0">
                    <a:pos x="902" y="772"/>
                  </a:cxn>
                  <a:cxn ang="0">
                    <a:pos x="924" y="732"/>
                  </a:cxn>
                </a:cxnLst>
                <a:rect l="0" t="0" r="r" b="b"/>
                <a:pathLst>
                  <a:path w="944" h="1444">
                    <a:moveTo>
                      <a:pt x="924" y="732"/>
                    </a:moveTo>
                    <a:lnTo>
                      <a:pt x="924" y="732"/>
                    </a:lnTo>
                    <a:lnTo>
                      <a:pt x="932" y="706"/>
                    </a:lnTo>
                    <a:lnTo>
                      <a:pt x="938" y="678"/>
                    </a:lnTo>
                    <a:lnTo>
                      <a:pt x="942" y="650"/>
                    </a:lnTo>
                    <a:lnTo>
                      <a:pt x="944" y="622"/>
                    </a:lnTo>
                    <a:lnTo>
                      <a:pt x="942" y="598"/>
                    </a:lnTo>
                    <a:lnTo>
                      <a:pt x="938" y="578"/>
                    </a:lnTo>
                    <a:lnTo>
                      <a:pt x="934" y="570"/>
                    </a:lnTo>
                    <a:lnTo>
                      <a:pt x="932" y="564"/>
                    </a:lnTo>
                    <a:lnTo>
                      <a:pt x="926" y="558"/>
                    </a:lnTo>
                    <a:lnTo>
                      <a:pt x="922" y="556"/>
                    </a:lnTo>
                    <a:lnTo>
                      <a:pt x="922" y="556"/>
                    </a:lnTo>
                    <a:lnTo>
                      <a:pt x="916" y="554"/>
                    </a:lnTo>
                    <a:lnTo>
                      <a:pt x="906" y="552"/>
                    </a:lnTo>
                    <a:lnTo>
                      <a:pt x="886" y="554"/>
                    </a:lnTo>
                    <a:lnTo>
                      <a:pt x="862" y="558"/>
                    </a:lnTo>
                    <a:lnTo>
                      <a:pt x="838" y="566"/>
                    </a:lnTo>
                    <a:lnTo>
                      <a:pt x="788" y="582"/>
                    </a:lnTo>
                    <a:lnTo>
                      <a:pt x="752" y="596"/>
                    </a:lnTo>
                    <a:lnTo>
                      <a:pt x="752" y="596"/>
                    </a:lnTo>
                    <a:lnTo>
                      <a:pt x="750" y="596"/>
                    </a:lnTo>
                    <a:lnTo>
                      <a:pt x="750" y="596"/>
                    </a:lnTo>
                    <a:lnTo>
                      <a:pt x="726" y="608"/>
                    </a:lnTo>
                    <a:lnTo>
                      <a:pt x="706" y="618"/>
                    </a:lnTo>
                    <a:lnTo>
                      <a:pt x="692" y="630"/>
                    </a:lnTo>
                    <a:lnTo>
                      <a:pt x="678" y="638"/>
                    </a:lnTo>
                    <a:lnTo>
                      <a:pt x="662" y="654"/>
                    </a:lnTo>
                    <a:lnTo>
                      <a:pt x="658" y="658"/>
                    </a:lnTo>
                    <a:lnTo>
                      <a:pt x="654" y="660"/>
                    </a:lnTo>
                    <a:lnTo>
                      <a:pt x="654" y="660"/>
                    </a:lnTo>
                    <a:lnTo>
                      <a:pt x="650" y="660"/>
                    </a:lnTo>
                    <a:lnTo>
                      <a:pt x="648" y="658"/>
                    </a:lnTo>
                    <a:lnTo>
                      <a:pt x="650" y="654"/>
                    </a:lnTo>
                    <a:lnTo>
                      <a:pt x="650" y="654"/>
                    </a:lnTo>
                    <a:lnTo>
                      <a:pt x="660" y="638"/>
                    </a:lnTo>
                    <a:lnTo>
                      <a:pt x="724" y="548"/>
                    </a:lnTo>
                    <a:lnTo>
                      <a:pt x="724" y="548"/>
                    </a:lnTo>
                    <a:lnTo>
                      <a:pt x="736" y="528"/>
                    </a:lnTo>
                    <a:lnTo>
                      <a:pt x="744" y="506"/>
                    </a:lnTo>
                    <a:lnTo>
                      <a:pt x="748" y="484"/>
                    </a:lnTo>
                    <a:lnTo>
                      <a:pt x="750" y="462"/>
                    </a:lnTo>
                    <a:lnTo>
                      <a:pt x="750" y="438"/>
                    </a:lnTo>
                    <a:lnTo>
                      <a:pt x="748" y="414"/>
                    </a:lnTo>
                    <a:lnTo>
                      <a:pt x="744" y="390"/>
                    </a:lnTo>
                    <a:lnTo>
                      <a:pt x="740" y="368"/>
                    </a:lnTo>
                    <a:lnTo>
                      <a:pt x="728" y="328"/>
                    </a:lnTo>
                    <a:lnTo>
                      <a:pt x="716" y="294"/>
                    </a:lnTo>
                    <a:lnTo>
                      <a:pt x="702" y="264"/>
                    </a:lnTo>
                    <a:lnTo>
                      <a:pt x="702" y="264"/>
                    </a:lnTo>
                    <a:lnTo>
                      <a:pt x="680" y="260"/>
                    </a:lnTo>
                    <a:lnTo>
                      <a:pt x="660" y="254"/>
                    </a:lnTo>
                    <a:lnTo>
                      <a:pt x="642" y="248"/>
                    </a:lnTo>
                    <a:lnTo>
                      <a:pt x="624" y="240"/>
                    </a:lnTo>
                    <a:lnTo>
                      <a:pt x="594" y="224"/>
                    </a:lnTo>
                    <a:lnTo>
                      <a:pt x="566" y="204"/>
                    </a:lnTo>
                    <a:lnTo>
                      <a:pt x="544" y="184"/>
                    </a:lnTo>
                    <a:lnTo>
                      <a:pt x="526" y="162"/>
                    </a:lnTo>
                    <a:lnTo>
                      <a:pt x="510" y="138"/>
                    </a:lnTo>
                    <a:lnTo>
                      <a:pt x="498" y="116"/>
                    </a:lnTo>
                    <a:lnTo>
                      <a:pt x="490" y="92"/>
                    </a:lnTo>
                    <a:lnTo>
                      <a:pt x="482" y="72"/>
                    </a:lnTo>
                    <a:lnTo>
                      <a:pt x="478" y="52"/>
                    </a:lnTo>
                    <a:lnTo>
                      <a:pt x="474" y="34"/>
                    </a:lnTo>
                    <a:lnTo>
                      <a:pt x="472" y="8"/>
                    </a:lnTo>
                    <a:lnTo>
                      <a:pt x="472" y="0"/>
                    </a:lnTo>
                    <a:lnTo>
                      <a:pt x="472" y="2"/>
                    </a:lnTo>
                    <a:lnTo>
                      <a:pt x="472" y="0"/>
                    </a:lnTo>
                    <a:lnTo>
                      <a:pt x="472" y="0"/>
                    </a:lnTo>
                    <a:lnTo>
                      <a:pt x="470" y="8"/>
                    </a:lnTo>
                    <a:lnTo>
                      <a:pt x="468" y="34"/>
                    </a:lnTo>
                    <a:lnTo>
                      <a:pt x="466" y="52"/>
                    </a:lnTo>
                    <a:lnTo>
                      <a:pt x="460" y="72"/>
                    </a:lnTo>
                    <a:lnTo>
                      <a:pt x="454" y="92"/>
                    </a:lnTo>
                    <a:lnTo>
                      <a:pt x="444" y="116"/>
                    </a:lnTo>
                    <a:lnTo>
                      <a:pt x="432" y="138"/>
                    </a:lnTo>
                    <a:lnTo>
                      <a:pt x="418" y="162"/>
                    </a:lnTo>
                    <a:lnTo>
                      <a:pt x="398" y="184"/>
                    </a:lnTo>
                    <a:lnTo>
                      <a:pt x="376" y="204"/>
                    </a:lnTo>
                    <a:lnTo>
                      <a:pt x="350" y="224"/>
                    </a:lnTo>
                    <a:lnTo>
                      <a:pt x="318" y="240"/>
                    </a:lnTo>
                    <a:lnTo>
                      <a:pt x="300" y="248"/>
                    </a:lnTo>
                    <a:lnTo>
                      <a:pt x="282" y="254"/>
                    </a:lnTo>
                    <a:lnTo>
                      <a:pt x="262" y="260"/>
                    </a:lnTo>
                    <a:lnTo>
                      <a:pt x="240" y="264"/>
                    </a:lnTo>
                    <a:lnTo>
                      <a:pt x="240" y="264"/>
                    </a:lnTo>
                    <a:lnTo>
                      <a:pt x="226" y="294"/>
                    </a:lnTo>
                    <a:lnTo>
                      <a:pt x="214" y="328"/>
                    </a:lnTo>
                    <a:lnTo>
                      <a:pt x="202" y="368"/>
                    </a:lnTo>
                    <a:lnTo>
                      <a:pt x="198" y="390"/>
                    </a:lnTo>
                    <a:lnTo>
                      <a:pt x="194" y="414"/>
                    </a:lnTo>
                    <a:lnTo>
                      <a:pt x="192" y="438"/>
                    </a:lnTo>
                    <a:lnTo>
                      <a:pt x="192" y="462"/>
                    </a:lnTo>
                    <a:lnTo>
                      <a:pt x="194" y="484"/>
                    </a:lnTo>
                    <a:lnTo>
                      <a:pt x="198" y="506"/>
                    </a:lnTo>
                    <a:lnTo>
                      <a:pt x="208" y="528"/>
                    </a:lnTo>
                    <a:lnTo>
                      <a:pt x="218" y="548"/>
                    </a:lnTo>
                    <a:lnTo>
                      <a:pt x="218" y="548"/>
                    </a:lnTo>
                    <a:lnTo>
                      <a:pt x="282" y="638"/>
                    </a:lnTo>
                    <a:lnTo>
                      <a:pt x="292" y="654"/>
                    </a:lnTo>
                    <a:lnTo>
                      <a:pt x="292" y="654"/>
                    </a:lnTo>
                    <a:lnTo>
                      <a:pt x="294" y="658"/>
                    </a:lnTo>
                    <a:lnTo>
                      <a:pt x="292" y="660"/>
                    </a:lnTo>
                    <a:lnTo>
                      <a:pt x="288" y="660"/>
                    </a:lnTo>
                    <a:lnTo>
                      <a:pt x="288" y="660"/>
                    </a:lnTo>
                    <a:lnTo>
                      <a:pt x="284" y="658"/>
                    </a:lnTo>
                    <a:lnTo>
                      <a:pt x="280" y="654"/>
                    </a:lnTo>
                    <a:lnTo>
                      <a:pt x="266" y="640"/>
                    </a:lnTo>
                    <a:lnTo>
                      <a:pt x="254" y="632"/>
                    </a:lnTo>
                    <a:lnTo>
                      <a:pt x="240" y="622"/>
                    </a:lnTo>
                    <a:lnTo>
                      <a:pt x="224" y="612"/>
                    </a:lnTo>
                    <a:lnTo>
                      <a:pt x="202" y="602"/>
                    </a:lnTo>
                    <a:lnTo>
                      <a:pt x="202" y="600"/>
                    </a:lnTo>
                    <a:lnTo>
                      <a:pt x="202" y="600"/>
                    </a:lnTo>
                    <a:lnTo>
                      <a:pt x="180" y="592"/>
                    </a:lnTo>
                    <a:lnTo>
                      <a:pt x="126" y="572"/>
                    </a:lnTo>
                    <a:lnTo>
                      <a:pt x="96" y="562"/>
                    </a:lnTo>
                    <a:lnTo>
                      <a:pt x="66" y="556"/>
                    </a:lnTo>
                    <a:lnTo>
                      <a:pt x="42" y="552"/>
                    </a:lnTo>
                    <a:lnTo>
                      <a:pt x="30" y="552"/>
                    </a:lnTo>
                    <a:lnTo>
                      <a:pt x="22" y="556"/>
                    </a:lnTo>
                    <a:lnTo>
                      <a:pt x="22" y="556"/>
                    </a:lnTo>
                    <a:lnTo>
                      <a:pt x="18" y="558"/>
                    </a:lnTo>
                    <a:lnTo>
                      <a:pt x="14" y="562"/>
                    </a:lnTo>
                    <a:lnTo>
                      <a:pt x="8" y="576"/>
                    </a:lnTo>
                    <a:lnTo>
                      <a:pt x="2" y="594"/>
                    </a:lnTo>
                    <a:lnTo>
                      <a:pt x="0" y="616"/>
                    </a:lnTo>
                    <a:lnTo>
                      <a:pt x="2" y="640"/>
                    </a:lnTo>
                    <a:lnTo>
                      <a:pt x="4" y="666"/>
                    </a:lnTo>
                    <a:lnTo>
                      <a:pt x="8" y="692"/>
                    </a:lnTo>
                    <a:lnTo>
                      <a:pt x="16" y="718"/>
                    </a:lnTo>
                    <a:lnTo>
                      <a:pt x="16" y="718"/>
                    </a:lnTo>
                    <a:lnTo>
                      <a:pt x="16" y="726"/>
                    </a:lnTo>
                    <a:lnTo>
                      <a:pt x="16" y="726"/>
                    </a:lnTo>
                    <a:lnTo>
                      <a:pt x="22" y="740"/>
                    </a:lnTo>
                    <a:lnTo>
                      <a:pt x="30" y="754"/>
                    </a:lnTo>
                    <a:lnTo>
                      <a:pt x="38" y="768"/>
                    </a:lnTo>
                    <a:lnTo>
                      <a:pt x="50" y="782"/>
                    </a:lnTo>
                    <a:lnTo>
                      <a:pt x="50" y="782"/>
                    </a:lnTo>
                    <a:lnTo>
                      <a:pt x="52" y="782"/>
                    </a:lnTo>
                    <a:lnTo>
                      <a:pt x="52" y="782"/>
                    </a:lnTo>
                    <a:lnTo>
                      <a:pt x="60" y="790"/>
                    </a:lnTo>
                    <a:lnTo>
                      <a:pt x="70" y="796"/>
                    </a:lnTo>
                    <a:lnTo>
                      <a:pt x="78" y="800"/>
                    </a:lnTo>
                    <a:lnTo>
                      <a:pt x="88" y="804"/>
                    </a:lnTo>
                    <a:lnTo>
                      <a:pt x="88" y="804"/>
                    </a:lnTo>
                    <a:lnTo>
                      <a:pt x="104" y="808"/>
                    </a:lnTo>
                    <a:lnTo>
                      <a:pt x="128" y="822"/>
                    </a:lnTo>
                    <a:lnTo>
                      <a:pt x="138" y="830"/>
                    </a:lnTo>
                    <a:lnTo>
                      <a:pt x="150" y="840"/>
                    </a:lnTo>
                    <a:lnTo>
                      <a:pt x="160" y="852"/>
                    </a:lnTo>
                    <a:lnTo>
                      <a:pt x="168" y="866"/>
                    </a:lnTo>
                    <a:lnTo>
                      <a:pt x="176" y="880"/>
                    </a:lnTo>
                    <a:lnTo>
                      <a:pt x="178" y="896"/>
                    </a:lnTo>
                    <a:lnTo>
                      <a:pt x="178" y="912"/>
                    </a:lnTo>
                    <a:lnTo>
                      <a:pt x="174" y="930"/>
                    </a:lnTo>
                    <a:lnTo>
                      <a:pt x="166" y="948"/>
                    </a:lnTo>
                    <a:lnTo>
                      <a:pt x="152" y="968"/>
                    </a:lnTo>
                    <a:lnTo>
                      <a:pt x="132" y="988"/>
                    </a:lnTo>
                    <a:lnTo>
                      <a:pt x="106" y="1008"/>
                    </a:lnTo>
                    <a:lnTo>
                      <a:pt x="106" y="1008"/>
                    </a:lnTo>
                    <a:lnTo>
                      <a:pt x="118" y="1008"/>
                    </a:lnTo>
                    <a:lnTo>
                      <a:pt x="132" y="1008"/>
                    </a:lnTo>
                    <a:lnTo>
                      <a:pt x="152" y="1012"/>
                    </a:lnTo>
                    <a:lnTo>
                      <a:pt x="174" y="1016"/>
                    </a:lnTo>
                    <a:lnTo>
                      <a:pt x="202" y="1024"/>
                    </a:lnTo>
                    <a:lnTo>
                      <a:pt x="230" y="1034"/>
                    </a:lnTo>
                    <a:lnTo>
                      <a:pt x="260" y="1050"/>
                    </a:lnTo>
                    <a:lnTo>
                      <a:pt x="260" y="1050"/>
                    </a:lnTo>
                    <a:lnTo>
                      <a:pt x="274" y="1056"/>
                    </a:lnTo>
                    <a:lnTo>
                      <a:pt x="288" y="1060"/>
                    </a:lnTo>
                    <a:lnTo>
                      <a:pt x="304" y="1064"/>
                    </a:lnTo>
                    <a:lnTo>
                      <a:pt x="318" y="1064"/>
                    </a:lnTo>
                    <a:lnTo>
                      <a:pt x="332" y="1064"/>
                    </a:lnTo>
                    <a:lnTo>
                      <a:pt x="346" y="1062"/>
                    </a:lnTo>
                    <a:lnTo>
                      <a:pt x="372" y="1056"/>
                    </a:lnTo>
                    <a:lnTo>
                      <a:pt x="396" y="1046"/>
                    </a:lnTo>
                    <a:lnTo>
                      <a:pt x="418" y="1036"/>
                    </a:lnTo>
                    <a:lnTo>
                      <a:pt x="444" y="1020"/>
                    </a:lnTo>
                    <a:lnTo>
                      <a:pt x="444" y="1020"/>
                    </a:lnTo>
                    <a:lnTo>
                      <a:pt x="444" y="1050"/>
                    </a:lnTo>
                    <a:lnTo>
                      <a:pt x="444" y="1096"/>
                    </a:lnTo>
                    <a:lnTo>
                      <a:pt x="442" y="1152"/>
                    </a:lnTo>
                    <a:lnTo>
                      <a:pt x="436" y="1214"/>
                    </a:lnTo>
                    <a:lnTo>
                      <a:pt x="430" y="1246"/>
                    </a:lnTo>
                    <a:lnTo>
                      <a:pt x="424" y="1276"/>
                    </a:lnTo>
                    <a:lnTo>
                      <a:pt x="418" y="1306"/>
                    </a:lnTo>
                    <a:lnTo>
                      <a:pt x="408" y="1334"/>
                    </a:lnTo>
                    <a:lnTo>
                      <a:pt x="398" y="1360"/>
                    </a:lnTo>
                    <a:lnTo>
                      <a:pt x="386" y="1382"/>
                    </a:lnTo>
                    <a:lnTo>
                      <a:pt x="372" y="1400"/>
                    </a:lnTo>
                    <a:lnTo>
                      <a:pt x="364" y="1408"/>
                    </a:lnTo>
                    <a:lnTo>
                      <a:pt x="356" y="1414"/>
                    </a:lnTo>
                    <a:lnTo>
                      <a:pt x="356" y="1414"/>
                    </a:lnTo>
                    <a:lnTo>
                      <a:pt x="352" y="1416"/>
                    </a:lnTo>
                    <a:lnTo>
                      <a:pt x="350" y="1420"/>
                    </a:lnTo>
                    <a:lnTo>
                      <a:pt x="348" y="1422"/>
                    </a:lnTo>
                    <a:lnTo>
                      <a:pt x="350" y="1426"/>
                    </a:lnTo>
                    <a:lnTo>
                      <a:pt x="352" y="1428"/>
                    </a:lnTo>
                    <a:lnTo>
                      <a:pt x="354" y="1432"/>
                    </a:lnTo>
                    <a:lnTo>
                      <a:pt x="354" y="1432"/>
                    </a:lnTo>
                    <a:lnTo>
                      <a:pt x="362" y="1438"/>
                    </a:lnTo>
                    <a:lnTo>
                      <a:pt x="368" y="1440"/>
                    </a:lnTo>
                    <a:lnTo>
                      <a:pt x="376" y="1444"/>
                    </a:lnTo>
                    <a:lnTo>
                      <a:pt x="386" y="1444"/>
                    </a:lnTo>
                    <a:lnTo>
                      <a:pt x="398" y="1444"/>
                    </a:lnTo>
                    <a:lnTo>
                      <a:pt x="410" y="1440"/>
                    </a:lnTo>
                    <a:lnTo>
                      <a:pt x="422" y="1434"/>
                    </a:lnTo>
                    <a:lnTo>
                      <a:pt x="422" y="1434"/>
                    </a:lnTo>
                    <a:lnTo>
                      <a:pt x="428" y="1430"/>
                    </a:lnTo>
                    <a:lnTo>
                      <a:pt x="434" y="1430"/>
                    </a:lnTo>
                    <a:lnTo>
                      <a:pt x="442" y="1428"/>
                    </a:lnTo>
                    <a:lnTo>
                      <a:pt x="444" y="1424"/>
                    </a:lnTo>
                    <a:lnTo>
                      <a:pt x="448" y="1418"/>
                    </a:lnTo>
                    <a:lnTo>
                      <a:pt x="448" y="1418"/>
                    </a:lnTo>
                    <a:lnTo>
                      <a:pt x="458" y="1398"/>
                    </a:lnTo>
                    <a:lnTo>
                      <a:pt x="466" y="1370"/>
                    </a:lnTo>
                    <a:lnTo>
                      <a:pt x="474" y="1334"/>
                    </a:lnTo>
                    <a:lnTo>
                      <a:pt x="482" y="1288"/>
                    </a:lnTo>
                    <a:lnTo>
                      <a:pt x="488" y="1236"/>
                    </a:lnTo>
                    <a:lnTo>
                      <a:pt x="494" y="1174"/>
                    </a:lnTo>
                    <a:lnTo>
                      <a:pt x="498" y="1104"/>
                    </a:lnTo>
                    <a:lnTo>
                      <a:pt x="502" y="1022"/>
                    </a:lnTo>
                    <a:lnTo>
                      <a:pt x="502" y="1022"/>
                    </a:lnTo>
                    <a:lnTo>
                      <a:pt x="516" y="1030"/>
                    </a:lnTo>
                    <a:lnTo>
                      <a:pt x="532" y="1040"/>
                    </a:lnTo>
                    <a:lnTo>
                      <a:pt x="552" y="1050"/>
                    </a:lnTo>
                    <a:lnTo>
                      <a:pt x="576" y="1058"/>
                    </a:lnTo>
                    <a:lnTo>
                      <a:pt x="602" y="1062"/>
                    </a:lnTo>
                    <a:lnTo>
                      <a:pt x="616" y="1064"/>
                    </a:lnTo>
                    <a:lnTo>
                      <a:pt x="628" y="1064"/>
                    </a:lnTo>
                    <a:lnTo>
                      <a:pt x="642" y="1064"/>
                    </a:lnTo>
                    <a:lnTo>
                      <a:pt x="656" y="1060"/>
                    </a:lnTo>
                    <a:lnTo>
                      <a:pt x="668" y="1056"/>
                    </a:lnTo>
                    <a:lnTo>
                      <a:pt x="682" y="1050"/>
                    </a:lnTo>
                    <a:lnTo>
                      <a:pt x="682" y="1050"/>
                    </a:lnTo>
                    <a:lnTo>
                      <a:pt x="712" y="1034"/>
                    </a:lnTo>
                    <a:lnTo>
                      <a:pt x="742" y="1024"/>
                    </a:lnTo>
                    <a:lnTo>
                      <a:pt x="768" y="1016"/>
                    </a:lnTo>
                    <a:lnTo>
                      <a:pt x="790" y="1012"/>
                    </a:lnTo>
                    <a:lnTo>
                      <a:pt x="810" y="1008"/>
                    </a:lnTo>
                    <a:lnTo>
                      <a:pt x="824" y="1008"/>
                    </a:lnTo>
                    <a:lnTo>
                      <a:pt x="836" y="1008"/>
                    </a:lnTo>
                    <a:lnTo>
                      <a:pt x="836" y="1008"/>
                    </a:lnTo>
                    <a:lnTo>
                      <a:pt x="810" y="988"/>
                    </a:lnTo>
                    <a:lnTo>
                      <a:pt x="790" y="968"/>
                    </a:lnTo>
                    <a:lnTo>
                      <a:pt x="776" y="948"/>
                    </a:lnTo>
                    <a:lnTo>
                      <a:pt x="768" y="930"/>
                    </a:lnTo>
                    <a:lnTo>
                      <a:pt x="764" y="912"/>
                    </a:lnTo>
                    <a:lnTo>
                      <a:pt x="764" y="896"/>
                    </a:lnTo>
                    <a:lnTo>
                      <a:pt x="768" y="880"/>
                    </a:lnTo>
                    <a:lnTo>
                      <a:pt x="774" y="866"/>
                    </a:lnTo>
                    <a:lnTo>
                      <a:pt x="782" y="852"/>
                    </a:lnTo>
                    <a:lnTo>
                      <a:pt x="792" y="840"/>
                    </a:lnTo>
                    <a:lnTo>
                      <a:pt x="804" y="830"/>
                    </a:lnTo>
                    <a:lnTo>
                      <a:pt x="816" y="822"/>
                    </a:lnTo>
                    <a:lnTo>
                      <a:pt x="838" y="808"/>
                    </a:lnTo>
                    <a:lnTo>
                      <a:pt x="854" y="804"/>
                    </a:lnTo>
                    <a:lnTo>
                      <a:pt x="854" y="804"/>
                    </a:lnTo>
                    <a:lnTo>
                      <a:pt x="868" y="798"/>
                    </a:lnTo>
                    <a:lnTo>
                      <a:pt x="882" y="790"/>
                    </a:lnTo>
                    <a:lnTo>
                      <a:pt x="882" y="790"/>
                    </a:lnTo>
                    <a:lnTo>
                      <a:pt x="882" y="790"/>
                    </a:lnTo>
                    <a:lnTo>
                      <a:pt x="892" y="782"/>
                    </a:lnTo>
                    <a:lnTo>
                      <a:pt x="902" y="772"/>
                    </a:lnTo>
                    <a:lnTo>
                      <a:pt x="910" y="762"/>
                    </a:lnTo>
                    <a:lnTo>
                      <a:pt x="918" y="748"/>
                    </a:lnTo>
                    <a:lnTo>
                      <a:pt x="918" y="748"/>
                    </a:lnTo>
                    <a:lnTo>
                      <a:pt x="924" y="732"/>
                    </a:lnTo>
                    <a:lnTo>
                      <a:pt x="924" y="732"/>
                    </a:lnTo>
                    <a:close/>
                  </a:path>
                </a:pathLst>
              </a:custGeom>
              <a:solidFill>
                <a:schemeClr val="accent1">
                  <a:alpha val="8000"/>
                </a:schemeClr>
              </a:solidFill>
              <a:ln w="9525">
                <a:noFill/>
                <a:round/>
                <a:headEnd/>
                <a:tailEnd/>
              </a:ln>
              <a:effectLst>
                <a:glow rad="50800">
                  <a:schemeClr val="accent1">
                    <a:alpha val="18000"/>
                  </a:schemeClr>
                </a:glow>
                <a:softEdge rad="25400"/>
              </a:effectLst>
            </p:spPr>
            <p:txBody>
              <a:bodyPr vert="horz" wrap="square" lIns="91440" tIns="45720" rIns="91440" bIns="45720" numCol="1" anchor="t" anchorCtr="0" compatLnSpc="1">
                <a:prstTxWarp prst="textNoShape">
                  <a:avLst/>
                </a:prstTxWarp>
              </a:bodyPr>
              <a:lstStyle/>
              <a:p>
                <a:endParaRPr lang="en-US" dirty="0"/>
              </a:p>
            </p:txBody>
          </p:sp>
          <p:sp>
            <p:nvSpPr>
              <p:cNvPr id="86" name="Freeform 32"/>
              <p:cNvSpPr>
                <a:spLocks noChangeAspect="1"/>
              </p:cNvSpPr>
              <p:nvPr/>
            </p:nvSpPr>
            <p:spPr bwMode="auto">
              <a:xfrm rot="16200000">
                <a:off x="7201560" y="869773"/>
                <a:ext cx="359022" cy="849390"/>
              </a:xfrm>
              <a:custGeom>
                <a:avLst/>
                <a:gdLst/>
                <a:ahLst/>
                <a:cxnLst>
                  <a:cxn ang="0">
                    <a:pos x="518" y="468"/>
                  </a:cxn>
                  <a:cxn ang="0">
                    <a:pos x="466" y="358"/>
                  </a:cxn>
                  <a:cxn ang="0">
                    <a:pos x="414" y="238"/>
                  </a:cxn>
                  <a:cxn ang="0">
                    <a:pos x="394" y="178"/>
                  </a:cxn>
                  <a:cxn ang="0">
                    <a:pos x="382" y="116"/>
                  </a:cxn>
                  <a:cxn ang="0">
                    <a:pos x="382" y="56"/>
                  </a:cxn>
                  <a:cxn ang="0">
                    <a:pos x="396" y="0"/>
                  </a:cxn>
                  <a:cxn ang="0">
                    <a:pos x="364" y="30"/>
                  </a:cxn>
                  <a:cxn ang="0">
                    <a:pos x="286" y="114"/>
                  </a:cxn>
                  <a:cxn ang="0">
                    <a:pos x="210" y="204"/>
                  </a:cxn>
                  <a:cxn ang="0">
                    <a:pos x="158" y="274"/>
                  </a:cxn>
                  <a:cxn ang="0">
                    <a:pos x="110" y="352"/>
                  </a:cxn>
                  <a:cxn ang="0">
                    <a:pos x="66" y="436"/>
                  </a:cxn>
                  <a:cxn ang="0">
                    <a:pos x="32" y="522"/>
                  </a:cxn>
                  <a:cxn ang="0">
                    <a:pos x="8" y="614"/>
                  </a:cxn>
                  <a:cxn ang="0">
                    <a:pos x="0" y="704"/>
                  </a:cxn>
                  <a:cxn ang="0">
                    <a:pos x="4" y="750"/>
                  </a:cxn>
                  <a:cxn ang="0">
                    <a:pos x="10" y="796"/>
                  </a:cxn>
                  <a:cxn ang="0">
                    <a:pos x="24" y="842"/>
                  </a:cxn>
                  <a:cxn ang="0">
                    <a:pos x="42" y="886"/>
                  </a:cxn>
                  <a:cxn ang="0">
                    <a:pos x="68" y="930"/>
                  </a:cxn>
                  <a:cxn ang="0">
                    <a:pos x="100" y="974"/>
                  </a:cxn>
                  <a:cxn ang="0">
                    <a:pos x="138" y="1016"/>
                  </a:cxn>
                  <a:cxn ang="0">
                    <a:pos x="184" y="1056"/>
                  </a:cxn>
                  <a:cxn ang="0">
                    <a:pos x="238" y="1096"/>
                  </a:cxn>
                  <a:cxn ang="0">
                    <a:pos x="232" y="1130"/>
                  </a:cxn>
                  <a:cxn ang="0">
                    <a:pos x="212" y="1200"/>
                  </a:cxn>
                  <a:cxn ang="0">
                    <a:pos x="188" y="1266"/>
                  </a:cxn>
                  <a:cxn ang="0">
                    <a:pos x="162" y="1306"/>
                  </a:cxn>
                  <a:cxn ang="0">
                    <a:pos x="142" y="1324"/>
                  </a:cxn>
                  <a:cxn ang="0">
                    <a:pos x="132" y="1330"/>
                  </a:cxn>
                  <a:cxn ang="0">
                    <a:pos x="126" y="1334"/>
                  </a:cxn>
                  <a:cxn ang="0">
                    <a:pos x="130" y="1344"/>
                  </a:cxn>
                  <a:cxn ang="0">
                    <a:pos x="134" y="1348"/>
                  </a:cxn>
                  <a:cxn ang="0">
                    <a:pos x="154" y="1358"/>
                  </a:cxn>
                  <a:cxn ang="0">
                    <a:pos x="172" y="1358"/>
                  </a:cxn>
                  <a:cxn ang="0">
                    <a:pos x="184" y="1354"/>
                  </a:cxn>
                  <a:cxn ang="0">
                    <a:pos x="194" y="1352"/>
                  </a:cxn>
                  <a:cxn ang="0">
                    <a:pos x="206" y="1344"/>
                  </a:cxn>
                  <a:cxn ang="0">
                    <a:pos x="214" y="1330"/>
                  </a:cxn>
                  <a:cxn ang="0">
                    <a:pos x="232" y="1290"/>
                  </a:cxn>
                  <a:cxn ang="0">
                    <a:pos x="262" y="1194"/>
                  </a:cxn>
                  <a:cxn ang="0">
                    <a:pos x="282" y="1102"/>
                  </a:cxn>
                  <a:cxn ang="0">
                    <a:pos x="318" y="1100"/>
                  </a:cxn>
                  <a:cxn ang="0">
                    <a:pos x="360" y="1092"/>
                  </a:cxn>
                  <a:cxn ang="0">
                    <a:pos x="404" y="1074"/>
                  </a:cxn>
                  <a:cxn ang="0">
                    <a:pos x="450" y="1044"/>
                  </a:cxn>
                  <a:cxn ang="0">
                    <a:pos x="492" y="998"/>
                  </a:cxn>
                  <a:cxn ang="0">
                    <a:pos x="528" y="934"/>
                  </a:cxn>
                  <a:cxn ang="0">
                    <a:pos x="556" y="846"/>
                  </a:cxn>
                  <a:cxn ang="0">
                    <a:pos x="574" y="736"/>
                  </a:cxn>
                  <a:cxn ang="0">
                    <a:pos x="574" y="712"/>
                  </a:cxn>
                  <a:cxn ang="0">
                    <a:pos x="568" y="652"/>
                  </a:cxn>
                  <a:cxn ang="0">
                    <a:pos x="552" y="566"/>
                  </a:cxn>
                  <a:cxn ang="0">
                    <a:pos x="528" y="494"/>
                  </a:cxn>
                  <a:cxn ang="0">
                    <a:pos x="518" y="468"/>
                  </a:cxn>
                </a:cxnLst>
                <a:rect l="0" t="0" r="r" b="b"/>
                <a:pathLst>
                  <a:path w="574" h="1358">
                    <a:moveTo>
                      <a:pt x="518" y="468"/>
                    </a:moveTo>
                    <a:lnTo>
                      <a:pt x="518" y="468"/>
                    </a:lnTo>
                    <a:lnTo>
                      <a:pt x="494" y="416"/>
                    </a:lnTo>
                    <a:lnTo>
                      <a:pt x="466" y="358"/>
                    </a:lnTo>
                    <a:lnTo>
                      <a:pt x="438" y="300"/>
                    </a:lnTo>
                    <a:lnTo>
                      <a:pt x="414" y="238"/>
                    </a:lnTo>
                    <a:lnTo>
                      <a:pt x="402" y="208"/>
                    </a:lnTo>
                    <a:lnTo>
                      <a:pt x="394" y="178"/>
                    </a:lnTo>
                    <a:lnTo>
                      <a:pt x="388" y="146"/>
                    </a:lnTo>
                    <a:lnTo>
                      <a:pt x="382" y="116"/>
                    </a:lnTo>
                    <a:lnTo>
                      <a:pt x="382" y="86"/>
                    </a:lnTo>
                    <a:lnTo>
                      <a:pt x="382" y="56"/>
                    </a:lnTo>
                    <a:lnTo>
                      <a:pt x="388" y="28"/>
                    </a:lnTo>
                    <a:lnTo>
                      <a:pt x="396" y="0"/>
                    </a:lnTo>
                    <a:lnTo>
                      <a:pt x="396" y="0"/>
                    </a:lnTo>
                    <a:lnTo>
                      <a:pt x="364" y="30"/>
                    </a:lnTo>
                    <a:lnTo>
                      <a:pt x="330" y="66"/>
                    </a:lnTo>
                    <a:lnTo>
                      <a:pt x="286" y="114"/>
                    </a:lnTo>
                    <a:lnTo>
                      <a:pt x="236" y="170"/>
                    </a:lnTo>
                    <a:lnTo>
                      <a:pt x="210" y="204"/>
                    </a:lnTo>
                    <a:lnTo>
                      <a:pt x="184" y="238"/>
                    </a:lnTo>
                    <a:lnTo>
                      <a:pt x="158" y="274"/>
                    </a:lnTo>
                    <a:lnTo>
                      <a:pt x="134" y="312"/>
                    </a:lnTo>
                    <a:lnTo>
                      <a:pt x="110" y="352"/>
                    </a:lnTo>
                    <a:lnTo>
                      <a:pt x="86" y="394"/>
                    </a:lnTo>
                    <a:lnTo>
                      <a:pt x="66" y="436"/>
                    </a:lnTo>
                    <a:lnTo>
                      <a:pt x="48" y="478"/>
                    </a:lnTo>
                    <a:lnTo>
                      <a:pt x="32" y="522"/>
                    </a:lnTo>
                    <a:lnTo>
                      <a:pt x="18" y="568"/>
                    </a:lnTo>
                    <a:lnTo>
                      <a:pt x="8" y="614"/>
                    </a:lnTo>
                    <a:lnTo>
                      <a:pt x="2" y="658"/>
                    </a:lnTo>
                    <a:lnTo>
                      <a:pt x="0" y="704"/>
                    </a:lnTo>
                    <a:lnTo>
                      <a:pt x="2" y="728"/>
                    </a:lnTo>
                    <a:lnTo>
                      <a:pt x="4" y="750"/>
                    </a:lnTo>
                    <a:lnTo>
                      <a:pt x="6" y="774"/>
                    </a:lnTo>
                    <a:lnTo>
                      <a:pt x="10" y="796"/>
                    </a:lnTo>
                    <a:lnTo>
                      <a:pt x="16" y="818"/>
                    </a:lnTo>
                    <a:lnTo>
                      <a:pt x="24" y="842"/>
                    </a:lnTo>
                    <a:lnTo>
                      <a:pt x="32" y="864"/>
                    </a:lnTo>
                    <a:lnTo>
                      <a:pt x="42" y="886"/>
                    </a:lnTo>
                    <a:lnTo>
                      <a:pt x="54" y="908"/>
                    </a:lnTo>
                    <a:lnTo>
                      <a:pt x="68" y="930"/>
                    </a:lnTo>
                    <a:lnTo>
                      <a:pt x="82" y="952"/>
                    </a:lnTo>
                    <a:lnTo>
                      <a:pt x="100" y="974"/>
                    </a:lnTo>
                    <a:lnTo>
                      <a:pt x="118" y="994"/>
                    </a:lnTo>
                    <a:lnTo>
                      <a:pt x="138" y="1016"/>
                    </a:lnTo>
                    <a:lnTo>
                      <a:pt x="160" y="1036"/>
                    </a:lnTo>
                    <a:lnTo>
                      <a:pt x="184" y="1056"/>
                    </a:lnTo>
                    <a:lnTo>
                      <a:pt x="210" y="1076"/>
                    </a:lnTo>
                    <a:lnTo>
                      <a:pt x="238" y="1096"/>
                    </a:lnTo>
                    <a:lnTo>
                      <a:pt x="238" y="1096"/>
                    </a:lnTo>
                    <a:lnTo>
                      <a:pt x="232" y="1130"/>
                    </a:lnTo>
                    <a:lnTo>
                      <a:pt x="222" y="1164"/>
                    </a:lnTo>
                    <a:lnTo>
                      <a:pt x="212" y="1200"/>
                    </a:lnTo>
                    <a:lnTo>
                      <a:pt x="202" y="1234"/>
                    </a:lnTo>
                    <a:lnTo>
                      <a:pt x="188" y="1266"/>
                    </a:lnTo>
                    <a:lnTo>
                      <a:pt x="172" y="1294"/>
                    </a:lnTo>
                    <a:lnTo>
                      <a:pt x="162" y="1306"/>
                    </a:lnTo>
                    <a:lnTo>
                      <a:pt x="152" y="1316"/>
                    </a:lnTo>
                    <a:lnTo>
                      <a:pt x="142" y="1324"/>
                    </a:lnTo>
                    <a:lnTo>
                      <a:pt x="132" y="1330"/>
                    </a:lnTo>
                    <a:lnTo>
                      <a:pt x="132" y="1330"/>
                    </a:lnTo>
                    <a:lnTo>
                      <a:pt x="130" y="1332"/>
                    </a:lnTo>
                    <a:lnTo>
                      <a:pt x="126" y="1334"/>
                    </a:lnTo>
                    <a:lnTo>
                      <a:pt x="126" y="1338"/>
                    </a:lnTo>
                    <a:lnTo>
                      <a:pt x="130" y="1344"/>
                    </a:lnTo>
                    <a:lnTo>
                      <a:pt x="130" y="1344"/>
                    </a:lnTo>
                    <a:lnTo>
                      <a:pt x="134" y="1348"/>
                    </a:lnTo>
                    <a:lnTo>
                      <a:pt x="146" y="1356"/>
                    </a:lnTo>
                    <a:lnTo>
                      <a:pt x="154" y="1358"/>
                    </a:lnTo>
                    <a:lnTo>
                      <a:pt x="162" y="1358"/>
                    </a:lnTo>
                    <a:lnTo>
                      <a:pt x="172" y="1358"/>
                    </a:lnTo>
                    <a:lnTo>
                      <a:pt x="184" y="1354"/>
                    </a:lnTo>
                    <a:lnTo>
                      <a:pt x="184" y="1354"/>
                    </a:lnTo>
                    <a:lnTo>
                      <a:pt x="190" y="1352"/>
                    </a:lnTo>
                    <a:lnTo>
                      <a:pt x="194" y="1352"/>
                    </a:lnTo>
                    <a:lnTo>
                      <a:pt x="200" y="1350"/>
                    </a:lnTo>
                    <a:lnTo>
                      <a:pt x="206" y="1344"/>
                    </a:lnTo>
                    <a:lnTo>
                      <a:pt x="206" y="1344"/>
                    </a:lnTo>
                    <a:lnTo>
                      <a:pt x="214" y="1330"/>
                    </a:lnTo>
                    <a:lnTo>
                      <a:pt x="224" y="1312"/>
                    </a:lnTo>
                    <a:lnTo>
                      <a:pt x="232" y="1290"/>
                    </a:lnTo>
                    <a:lnTo>
                      <a:pt x="242" y="1264"/>
                    </a:lnTo>
                    <a:lnTo>
                      <a:pt x="262" y="1194"/>
                    </a:lnTo>
                    <a:lnTo>
                      <a:pt x="282" y="1102"/>
                    </a:lnTo>
                    <a:lnTo>
                      <a:pt x="282" y="1102"/>
                    </a:lnTo>
                    <a:lnTo>
                      <a:pt x="298" y="1102"/>
                    </a:lnTo>
                    <a:lnTo>
                      <a:pt x="318" y="1100"/>
                    </a:lnTo>
                    <a:lnTo>
                      <a:pt x="338" y="1098"/>
                    </a:lnTo>
                    <a:lnTo>
                      <a:pt x="360" y="1092"/>
                    </a:lnTo>
                    <a:lnTo>
                      <a:pt x="382" y="1086"/>
                    </a:lnTo>
                    <a:lnTo>
                      <a:pt x="404" y="1074"/>
                    </a:lnTo>
                    <a:lnTo>
                      <a:pt x="426" y="1062"/>
                    </a:lnTo>
                    <a:lnTo>
                      <a:pt x="450" y="1044"/>
                    </a:lnTo>
                    <a:lnTo>
                      <a:pt x="472" y="1024"/>
                    </a:lnTo>
                    <a:lnTo>
                      <a:pt x="492" y="998"/>
                    </a:lnTo>
                    <a:lnTo>
                      <a:pt x="512" y="968"/>
                    </a:lnTo>
                    <a:lnTo>
                      <a:pt x="528" y="934"/>
                    </a:lnTo>
                    <a:lnTo>
                      <a:pt x="544" y="894"/>
                    </a:lnTo>
                    <a:lnTo>
                      <a:pt x="556" y="846"/>
                    </a:lnTo>
                    <a:lnTo>
                      <a:pt x="566" y="794"/>
                    </a:lnTo>
                    <a:lnTo>
                      <a:pt x="574" y="736"/>
                    </a:lnTo>
                    <a:lnTo>
                      <a:pt x="574" y="736"/>
                    </a:lnTo>
                    <a:lnTo>
                      <a:pt x="574" y="712"/>
                    </a:lnTo>
                    <a:lnTo>
                      <a:pt x="572" y="686"/>
                    </a:lnTo>
                    <a:lnTo>
                      <a:pt x="568" y="652"/>
                    </a:lnTo>
                    <a:lnTo>
                      <a:pt x="562" y="612"/>
                    </a:lnTo>
                    <a:lnTo>
                      <a:pt x="552" y="566"/>
                    </a:lnTo>
                    <a:lnTo>
                      <a:pt x="538" y="518"/>
                    </a:lnTo>
                    <a:lnTo>
                      <a:pt x="528" y="494"/>
                    </a:lnTo>
                    <a:lnTo>
                      <a:pt x="518" y="468"/>
                    </a:lnTo>
                    <a:lnTo>
                      <a:pt x="518" y="468"/>
                    </a:lnTo>
                    <a:close/>
                  </a:path>
                </a:pathLst>
              </a:custGeom>
              <a:solidFill>
                <a:schemeClr val="accent1">
                  <a:alpha val="8000"/>
                </a:schemeClr>
              </a:solidFill>
              <a:ln w="9525">
                <a:noFill/>
                <a:round/>
                <a:headEnd/>
                <a:tailEnd/>
              </a:ln>
              <a:effectLst>
                <a:glow rad="50800">
                  <a:schemeClr val="accent1">
                    <a:alpha val="18000"/>
                  </a:schemeClr>
                </a:glow>
                <a:softEdge rad="12700"/>
              </a:effectLst>
            </p:spPr>
            <p:txBody>
              <a:bodyPr vert="horz" wrap="square" lIns="91440" tIns="45720" rIns="91440" bIns="45720" numCol="1" anchor="t" anchorCtr="0" compatLnSpc="1">
                <a:prstTxWarp prst="textNoShape">
                  <a:avLst/>
                </a:prstTxWarp>
              </a:bodyPr>
              <a:lstStyle/>
              <a:p>
                <a:endParaRPr lang="en-US" dirty="0"/>
              </a:p>
            </p:txBody>
          </p:sp>
          <p:sp>
            <p:nvSpPr>
              <p:cNvPr id="87" name="Freeform 28"/>
              <p:cNvSpPr>
                <a:spLocks noChangeAspect="1"/>
              </p:cNvSpPr>
              <p:nvPr/>
            </p:nvSpPr>
            <p:spPr bwMode="auto">
              <a:xfrm rot="2065346">
                <a:off x="782448" y="200491"/>
                <a:ext cx="753489" cy="1188586"/>
              </a:xfrm>
              <a:custGeom>
                <a:avLst/>
                <a:gdLst/>
                <a:ahLst/>
                <a:cxnLst>
                  <a:cxn ang="0">
                    <a:pos x="1140" y="784"/>
                  </a:cxn>
                  <a:cxn ang="0">
                    <a:pos x="1090" y="812"/>
                  </a:cxn>
                  <a:cxn ang="0">
                    <a:pos x="1052" y="766"/>
                  </a:cxn>
                  <a:cxn ang="0">
                    <a:pos x="956" y="774"/>
                  </a:cxn>
                  <a:cxn ang="0">
                    <a:pos x="842" y="848"/>
                  </a:cxn>
                  <a:cxn ang="0">
                    <a:pos x="824" y="848"/>
                  </a:cxn>
                  <a:cxn ang="0">
                    <a:pos x="928" y="698"/>
                  </a:cxn>
                  <a:cxn ang="0">
                    <a:pos x="952" y="538"/>
                  </a:cxn>
                  <a:cxn ang="0">
                    <a:pos x="898" y="354"/>
                  </a:cxn>
                  <a:cxn ang="0">
                    <a:pos x="792" y="312"/>
                  </a:cxn>
                  <a:cxn ang="0">
                    <a:pos x="688" y="238"/>
                  </a:cxn>
                  <a:cxn ang="0">
                    <a:pos x="600" y="68"/>
                  </a:cxn>
                  <a:cxn ang="0">
                    <a:pos x="592" y="0"/>
                  </a:cxn>
                  <a:cxn ang="0">
                    <a:pos x="558" y="150"/>
                  </a:cxn>
                  <a:cxn ang="0">
                    <a:pos x="452" y="278"/>
                  </a:cxn>
                  <a:cxn ang="0">
                    <a:pos x="322" y="338"/>
                  </a:cxn>
                  <a:cxn ang="0">
                    <a:pos x="252" y="452"/>
                  </a:cxn>
                  <a:cxn ang="0">
                    <a:pos x="234" y="628"/>
                  </a:cxn>
                  <a:cxn ang="0">
                    <a:pos x="320" y="786"/>
                  </a:cxn>
                  <a:cxn ang="0">
                    <a:pos x="356" y="856"/>
                  </a:cxn>
                  <a:cxn ang="0">
                    <a:pos x="288" y="804"/>
                  </a:cxn>
                  <a:cxn ang="0">
                    <a:pos x="174" y="760"/>
                  </a:cxn>
                  <a:cxn ang="0">
                    <a:pos x="110" y="782"/>
                  </a:cxn>
                  <a:cxn ang="0">
                    <a:pos x="84" y="810"/>
                  </a:cxn>
                  <a:cxn ang="0">
                    <a:pos x="18" y="742"/>
                  </a:cxn>
                  <a:cxn ang="0">
                    <a:pos x="6" y="734"/>
                  </a:cxn>
                  <a:cxn ang="0">
                    <a:pos x="4" y="942"/>
                  </a:cxn>
                  <a:cxn ang="0">
                    <a:pos x="52" y="1018"/>
                  </a:cxn>
                  <a:cxn ang="0">
                    <a:pos x="118" y="1050"/>
                  </a:cxn>
                  <a:cxn ang="0">
                    <a:pos x="200" y="1124"/>
                  </a:cxn>
                  <a:cxn ang="0">
                    <a:pos x="208" y="1206"/>
                  </a:cxn>
                  <a:cxn ang="0">
                    <a:pos x="154" y="1282"/>
                  </a:cxn>
                  <a:cxn ang="0">
                    <a:pos x="178" y="1312"/>
                  </a:cxn>
                  <a:cxn ang="0">
                    <a:pos x="338" y="1372"/>
                  </a:cxn>
                  <a:cxn ang="0">
                    <a:pos x="448" y="1374"/>
                  </a:cxn>
                  <a:cxn ang="0">
                    <a:pos x="558" y="1324"/>
                  </a:cxn>
                  <a:cxn ang="0">
                    <a:pos x="540" y="1616"/>
                  </a:cxn>
                  <a:cxn ang="0">
                    <a:pos x="474" y="1806"/>
                  </a:cxn>
                  <a:cxn ang="0">
                    <a:pos x="434" y="1842"/>
                  </a:cxn>
                  <a:cxn ang="0">
                    <a:pos x="450" y="1864"/>
                  </a:cxn>
                  <a:cxn ang="0">
                    <a:pos x="528" y="1860"/>
                  </a:cxn>
                  <a:cxn ang="0">
                    <a:pos x="554" y="1852"/>
                  </a:cxn>
                  <a:cxn ang="0">
                    <a:pos x="596" y="1730"/>
                  </a:cxn>
                  <a:cxn ang="0">
                    <a:pos x="634" y="1326"/>
                  </a:cxn>
                  <a:cxn ang="0">
                    <a:pos x="762" y="1380"/>
                  </a:cxn>
                  <a:cxn ang="0">
                    <a:pos x="866" y="1362"/>
                  </a:cxn>
                  <a:cxn ang="0">
                    <a:pos x="1032" y="1310"/>
                  </a:cxn>
                  <a:cxn ang="0">
                    <a:pos x="1018" y="1268"/>
                  </a:cxn>
                  <a:cxn ang="0">
                    <a:pos x="974" y="1194"/>
                  </a:cxn>
                  <a:cxn ang="0">
                    <a:pos x="996" y="1106"/>
                  </a:cxn>
                  <a:cxn ang="0">
                    <a:pos x="1080" y="1046"/>
                  </a:cxn>
                  <a:cxn ang="0">
                    <a:pos x="1148" y="1006"/>
                  </a:cxn>
                  <a:cxn ang="0">
                    <a:pos x="1186" y="920"/>
                  </a:cxn>
                  <a:cxn ang="0">
                    <a:pos x="1178" y="724"/>
                  </a:cxn>
                </a:cxnLst>
                <a:rect l="0" t="0" r="r" b="b"/>
                <a:pathLst>
                  <a:path w="1188" h="1874">
                    <a:moveTo>
                      <a:pt x="1170" y="730"/>
                    </a:moveTo>
                    <a:lnTo>
                      <a:pt x="1170" y="730"/>
                    </a:lnTo>
                    <a:lnTo>
                      <a:pt x="1168" y="742"/>
                    </a:lnTo>
                    <a:lnTo>
                      <a:pt x="1164" y="752"/>
                    </a:lnTo>
                    <a:lnTo>
                      <a:pt x="1154" y="768"/>
                    </a:lnTo>
                    <a:lnTo>
                      <a:pt x="1140" y="784"/>
                    </a:lnTo>
                    <a:lnTo>
                      <a:pt x="1126" y="796"/>
                    </a:lnTo>
                    <a:lnTo>
                      <a:pt x="1114" y="804"/>
                    </a:lnTo>
                    <a:lnTo>
                      <a:pt x="1102" y="810"/>
                    </a:lnTo>
                    <a:lnTo>
                      <a:pt x="1092" y="816"/>
                    </a:lnTo>
                    <a:lnTo>
                      <a:pt x="1092" y="816"/>
                    </a:lnTo>
                    <a:lnTo>
                      <a:pt x="1090" y="812"/>
                    </a:lnTo>
                    <a:lnTo>
                      <a:pt x="1088" y="802"/>
                    </a:lnTo>
                    <a:lnTo>
                      <a:pt x="1080" y="790"/>
                    </a:lnTo>
                    <a:lnTo>
                      <a:pt x="1076" y="782"/>
                    </a:lnTo>
                    <a:lnTo>
                      <a:pt x="1068" y="776"/>
                    </a:lnTo>
                    <a:lnTo>
                      <a:pt x="1060" y="770"/>
                    </a:lnTo>
                    <a:lnTo>
                      <a:pt x="1052" y="766"/>
                    </a:lnTo>
                    <a:lnTo>
                      <a:pt x="1040" y="762"/>
                    </a:lnTo>
                    <a:lnTo>
                      <a:pt x="1028" y="760"/>
                    </a:lnTo>
                    <a:lnTo>
                      <a:pt x="1012" y="760"/>
                    </a:lnTo>
                    <a:lnTo>
                      <a:pt x="996" y="762"/>
                    </a:lnTo>
                    <a:lnTo>
                      <a:pt x="976" y="768"/>
                    </a:lnTo>
                    <a:lnTo>
                      <a:pt x="956" y="774"/>
                    </a:lnTo>
                    <a:lnTo>
                      <a:pt x="956" y="774"/>
                    </a:lnTo>
                    <a:lnTo>
                      <a:pt x="924" y="790"/>
                    </a:lnTo>
                    <a:lnTo>
                      <a:pt x="898" y="804"/>
                    </a:lnTo>
                    <a:lnTo>
                      <a:pt x="878" y="818"/>
                    </a:lnTo>
                    <a:lnTo>
                      <a:pt x="862" y="830"/>
                    </a:lnTo>
                    <a:lnTo>
                      <a:pt x="842" y="848"/>
                    </a:lnTo>
                    <a:lnTo>
                      <a:pt x="836" y="854"/>
                    </a:lnTo>
                    <a:lnTo>
                      <a:pt x="830" y="856"/>
                    </a:lnTo>
                    <a:lnTo>
                      <a:pt x="830" y="856"/>
                    </a:lnTo>
                    <a:lnTo>
                      <a:pt x="826" y="856"/>
                    </a:lnTo>
                    <a:lnTo>
                      <a:pt x="824" y="854"/>
                    </a:lnTo>
                    <a:lnTo>
                      <a:pt x="824" y="848"/>
                    </a:lnTo>
                    <a:lnTo>
                      <a:pt x="824" y="848"/>
                    </a:lnTo>
                    <a:lnTo>
                      <a:pt x="838" y="828"/>
                    </a:lnTo>
                    <a:lnTo>
                      <a:pt x="866" y="786"/>
                    </a:lnTo>
                    <a:lnTo>
                      <a:pt x="920" y="710"/>
                    </a:lnTo>
                    <a:lnTo>
                      <a:pt x="920" y="710"/>
                    </a:lnTo>
                    <a:lnTo>
                      <a:pt x="928" y="698"/>
                    </a:lnTo>
                    <a:lnTo>
                      <a:pt x="936" y="686"/>
                    </a:lnTo>
                    <a:lnTo>
                      <a:pt x="946" y="658"/>
                    </a:lnTo>
                    <a:lnTo>
                      <a:pt x="952" y="628"/>
                    </a:lnTo>
                    <a:lnTo>
                      <a:pt x="956" y="598"/>
                    </a:lnTo>
                    <a:lnTo>
                      <a:pt x="956" y="568"/>
                    </a:lnTo>
                    <a:lnTo>
                      <a:pt x="952" y="538"/>
                    </a:lnTo>
                    <a:lnTo>
                      <a:pt x="948" y="508"/>
                    </a:lnTo>
                    <a:lnTo>
                      <a:pt x="942" y="478"/>
                    </a:lnTo>
                    <a:lnTo>
                      <a:pt x="934" y="452"/>
                    </a:lnTo>
                    <a:lnTo>
                      <a:pt x="926" y="426"/>
                    </a:lnTo>
                    <a:lnTo>
                      <a:pt x="910" y="384"/>
                    </a:lnTo>
                    <a:lnTo>
                      <a:pt x="898" y="354"/>
                    </a:lnTo>
                    <a:lnTo>
                      <a:pt x="892" y="344"/>
                    </a:lnTo>
                    <a:lnTo>
                      <a:pt x="892" y="344"/>
                    </a:lnTo>
                    <a:lnTo>
                      <a:pt x="864" y="338"/>
                    </a:lnTo>
                    <a:lnTo>
                      <a:pt x="838" y="330"/>
                    </a:lnTo>
                    <a:lnTo>
                      <a:pt x="814" y="322"/>
                    </a:lnTo>
                    <a:lnTo>
                      <a:pt x="792" y="312"/>
                    </a:lnTo>
                    <a:lnTo>
                      <a:pt x="770" y="302"/>
                    </a:lnTo>
                    <a:lnTo>
                      <a:pt x="752" y="290"/>
                    </a:lnTo>
                    <a:lnTo>
                      <a:pt x="734" y="278"/>
                    </a:lnTo>
                    <a:lnTo>
                      <a:pt x="716" y="266"/>
                    </a:lnTo>
                    <a:lnTo>
                      <a:pt x="702" y="252"/>
                    </a:lnTo>
                    <a:lnTo>
                      <a:pt x="688" y="238"/>
                    </a:lnTo>
                    <a:lnTo>
                      <a:pt x="664" y="210"/>
                    </a:lnTo>
                    <a:lnTo>
                      <a:pt x="644" y="180"/>
                    </a:lnTo>
                    <a:lnTo>
                      <a:pt x="628" y="150"/>
                    </a:lnTo>
                    <a:lnTo>
                      <a:pt x="616" y="122"/>
                    </a:lnTo>
                    <a:lnTo>
                      <a:pt x="608" y="94"/>
                    </a:lnTo>
                    <a:lnTo>
                      <a:pt x="600" y="68"/>
                    </a:lnTo>
                    <a:lnTo>
                      <a:pt x="596" y="46"/>
                    </a:lnTo>
                    <a:lnTo>
                      <a:pt x="594" y="12"/>
                    </a:lnTo>
                    <a:lnTo>
                      <a:pt x="594" y="0"/>
                    </a:lnTo>
                    <a:lnTo>
                      <a:pt x="594" y="4"/>
                    </a:lnTo>
                    <a:lnTo>
                      <a:pt x="592" y="0"/>
                    </a:lnTo>
                    <a:lnTo>
                      <a:pt x="592" y="0"/>
                    </a:lnTo>
                    <a:lnTo>
                      <a:pt x="592" y="12"/>
                    </a:lnTo>
                    <a:lnTo>
                      <a:pt x="590" y="46"/>
                    </a:lnTo>
                    <a:lnTo>
                      <a:pt x="586" y="68"/>
                    </a:lnTo>
                    <a:lnTo>
                      <a:pt x="578" y="94"/>
                    </a:lnTo>
                    <a:lnTo>
                      <a:pt x="570" y="122"/>
                    </a:lnTo>
                    <a:lnTo>
                      <a:pt x="558" y="150"/>
                    </a:lnTo>
                    <a:lnTo>
                      <a:pt x="542" y="180"/>
                    </a:lnTo>
                    <a:lnTo>
                      <a:pt x="522" y="210"/>
                    </a:lnTo>
                    <a:lnTo>
                      <a:pt x="498" y="238"/>
                    </a:lnTo>
                    <a:lnTo>
                      <a:pt x="484" y="252"/>
                    </a:lnTo>
                    <a:lnTo>
                      <a:pt x="470" y="266"/>
                    </a:lnTo>
                    <a:lnTo>
                      <a:pt x="452" y="278"/>
                    </a:lnTo>
                    <a:lnTo>
                      <a:pt x="434" y="290"/>
                    </a:lnTo>
                    <a:lnTo>
                      <a:pt x="416" y="302"/>
                    </a:lnTo>
                    <a:lnTo>
                      <a:pt x="394" y="312"/>
                    </a:lnTo>
                    <a:lnTo>
                      <a:pt x="372" y="322"/>
                    </a:lnTo>
                    <a:lnTo>
                      <a:pt x="348" y="330"/>
                    </a:lnTo>
                    <a:lnTo>
                      <a:pt x="322" y="338"/>
                    </a:lnTo>
                    <a:lnTo>
                      <a:pt x="294" y="344"/>
                    </a:lnTo>
                    <a:lnTo>
                      <a:pt x="294" y="344"/>
                    </a:lnTo>
                    <a:lnTo>
                      <a:pt x="288" y="354"/>
                    </a:lnTo>
                    <a:lnTo>
                      <a:pt x="276" y="384"/>
                    </a:lnTo>
                    <a:lnTo>
                      <a:pt x="260" y="426"/>
                    </a:lnTo>
                    <a:lnTo>
                      <a:pt x="252" y="452"/>
                    </a:lnTo>
                    <a:lnTo>
                      <a:pt x="244" y="478"/>
                    </a:lnTo>
                    <a:lnTo>
                      <a:pt x="238" y="508"/>
                    </a:lnTo>
                    <a:lnTo>
                      <a:pt x="234" y="538"/>
                    </a:lnTo>
                    <a:lnTo>
                      <a:pt x="230" y="568"/>
                    </a:lnTo>
                    <a:lnTo>
                      <a:pt x="230" y="598"/>
                    </a:lnTo>
                    <a:lnTo>
                      <a:pt x="234" y="628"/>
                    </a:lnTo>
                    <a:lnTo>
                      <a:pt x="240" y="658"/>
                    </a:lnTo>
                    <a:lnTo>
                      <a:pt x="250" y="686"/>
                    </a:lnTo>
                    <a:lnTo>
                      <a:pt x="258" y="698"/>
                    </a:lnTo>
                    <a:lnTo>
                      <a:pt x="266" y="710"/>
                    </a:lnTo>
                    <a:lnTo>
                      <a:pt x="266" y="710"/>
                    </a:lnTo>
                    <a:lnTo>
                      <a:pt x="320" y="786"/>
                    </a:lnTo>
                    <a:lnTo>
                      <a:pt x="348" y="828"/>
                    </a:lnTo>
                    <a:lnTo>
                      <a:pt x="362" y="848"/>
                    </a:lnTo>
                    <a:lnTo>
                      <a:pt x="362" y="848"/>
                    </a:lnTo>
                    <a:lnTo>
                      <a:pt x="362" y="854"/>
                    </a:lnTo>
                    <a:lnTo>
                      <a:pt x="360" y="856"/>
                    </a:lnTo>
                    <a:lnTo>
                      <a:pt x="356" y="856"/>
                    </a:lnTo>
                    <a:lnTo>
                      <a:pt x="356" y="856"/>
                    </a:lnTo>
                    <a:lnTo>
                      <a:pt x="350" y="854"/>
                    </a:lnTo>
                    <a:lnTo>
                      <a:pt x="344" y="848"/>
                    </a:lnTo>
                    <a:lnTo>
                      <a:pt x="324" y="830"/>
                    </a:lnTo>
                    <a:lnTo>
                      <a:pt x="308" y="818"/>
                    </a:lnTo>
                    <a:lnTo>
                      <a:pt x="288" y="804"/>
                    </a:lnTo>
                    <a:lnTo>
                      <a:pt x="262" y="790"/>
                    </a:lnTo>
                    <a:lnTo>
                      <a:pt x="230" y="774"/>
                    </a:lnTo>
                    <a:lnTo>
                      <a:pt x="230" y="774"/>
                    </a:lnTo>
                    <a:lnTo>
                      <a:pt x="210" y="768"/>
                    </a:lnTo>
                    <a:lnTo>
                      <a:pt x="190" y="762"/>
                    </a:lnTo>
                    <a:lnTo>
                      <a:pt x="174" y="760"/>
                    </a:lnTo>
                    <a:lnTo>
                      <a:pt x="158" y="760"/>
                    </a:lnTo>
                    <a:lnTo>
                      <a:pt x="146" y="762"/>
                    </a:lnTo>
                    <a:lnTo>
                      <a:pt x="134" y="766"/>
                    </a:lnTo>
                    <a:lnTo>
                      <a:pt x="126" y="770"/>
                    </a:lnTo>
                    <a:lnTo>
                      <a:pt x="118" y="776"/>
                    </a:lnTo>
                    <a:lnTo>
                      <a:pt x="110" y="782"/>
                    </a:lnTo>
                    <a:lnTo>
                      <a:pt x="106" y="790"/>
                    </a:lnTo>
                    <a:lnTo>
                      <a:pt x="98" y="802"/>
                    </a:lnTo>
                    <a:lnTo>
                      <a:pt x="96" y="812"/>
                    </a:lnTo>
                    <a:lnTo>
                      <a:pt x="94" y="816"/>
                    </a:lnTo>
                    <a:lnTo>
                      <a:pt x="94" y="816"/>
                    </a:lnTo>
                    <a:lnTo>
                      <a:pt x="84" y="810"/>
                    </a:lnTo>
                    <a:lnTo>
                      <a:pt x="72" y="804"/>
                    </a:lnTo>
                    <a:lnTo>
                      <a:pt x="60" y="796"/>
                    </a:lnTo>
                    <a:lnTo>
                      <a:pt x="46" y="784"/>
                    </a:lnTo>
                    <a:lnTo>
                      <a:pt x="34" y="768"/>
                    </a:lnTo>
                    <a:lnTo>
                      <a:pt x="22" y="752"/>
                    </a:lnTo>
                    <a:lnTo>
                      <a:pt x="18" y="742"/>
                    </a:lnTo>
                    <a:lnTo>
                      <a:pt x="16" y="730"/>
                    </a:lnTo>
                    <a:lnTo>
                      <a:pt x="16" y="730"/>
                    </a:lnTo>
                    <a:lnTo>
                      <a:pt x="14" y="722"/>
                    </a:lnTo>
                    <a:lnTo>
                      <a:pt x="10" y="722"/>
                    </a:lnTo>
                    <a:lnTo>
                      <a:pt x="8" y="724"/>
                    </a:lnTo>
                    <a:lnTo>
                      <a:pt x="6" y="734"/>
                    </a:lnTo>
                    <a:lnTo>
                      <a:pt x="4" y="762"/>
                    </a:lnTo>
                    <a:lnTo>
                      <a:pt x="0" y="800"/>
                    </a:lnTo>
                    <a:lnTo>
                      <a:pt x="0" y="842"/>
                    </a:lnTo>
                    <a:lnTo>
                      <a:pt x="0" y="884"/>
                    </a:lnTo>
                    <a:lnTo>
                      <a:pt x="0" y="920"/>
                    </a:lnTo>
                    <a:lnTo>
                      <a:pt x="4" y="942"/>
                    </a:lnTo>
                    <a:lnTo>
                      <a:pt x="4" y="942"/>
                    </a:lnTo>
                    <a:lnTo>
                      <a:pt x="8" y="958"/>
                    </a:lnTo>
                    <a:lnTo>
                      <a:pt x="16" y="974"/>
                    </a:lnTo>
                    <a:lnTo>
                      <a:pt x="26" y="990"/>
                    </a:lnTo>
                    <a:lnTo>
                      <a:pt x="38" y="1006"/>
                    </a:lnTo>
                    <a:lnTo>
                      <a:pt x="52" y="1018"/>
                    </a:lnTo>
                    <a:lnTo>
                      <a:pt x="66" y="1030"/>
                    </a:lnTo>
                    <a:lnTo>
                      <a:pt x="80" y="1038"/>
                    </a:lnTo>
                    <a:lnTo>
                      <a:pt x="96" y="1042"/>
                    </a:lnTo>
                    <a:lnTo>
                      <a:pt x="96" y="1042"/>
                    </a:lnTo>
                    <a:lnTo>
                      <a:pt x="106" y="1046"/>
                    </a:lnTo>
                    <a:lnTo>
                      <a:pt x="118" y="1050"/>
                    </a:lnTo>
                    <a:lnTo>
                      <a:pt x="132" y="1058"/>
                    </a:lnTo>
                    <a:lnTo>
                      <a:pt x="146" y="1066"/>
                    </a:lnTo>
                    <a:lnTo>
                      <a:pt x="162" y="1078"/>
                    </a:lnTo>
                    <a:lnTo>
                      <a:pt x="176" y="1092"/>
                    </a:lnTo>
                    <a:lnTo>
                      <a:pt x="190" y="1106"/>
                    </a:lnTo>
                    <a:lnTo>
                      <a:pt x="200" y="1124"/>
                    </a:lnTo>
                    <a:lnTo>
                      <a:pt x="210" y="1142"/>
                    </a:lnTo>
                    <a:lnTo>
                      <a:pt x="214" y="1162"/>
                    </a:lnTo>
                    <a:lnTo>
                      <a:pt x="214" y="1172"/>
                    </a:lnTo>
                    <a:lnTo>
                      <a:pt x="214" y="1184"/>
                    </a:lnTo>
                    <a:lnTo>
                      <a:pt x="212" y="1194"/>
                    </a:lnTo>
                    <a:lnTo>
                      <a:pt x="208" y="1206"/>
                    </a:lnTo>
                    <a:lnTo>
                      <a:pt x="204" y="1218"/>
                    </a:lnTo>
                    <a:lnTo>
                      <a:pt x="198" y="1230"/>
                    </a:lnTo>
                    <a:lnTo>
                      <a:pt x="190" y="1242"/>
                    </a:lnTo>
                    <a:lnTo>
                      <a:pt x="180" y="1256"/>
                    </a:lnTo>
                    <a:lnTo>
                      <a:pt x="168" y="1268"/>
                    </a:lnTo>
                    <a:lnTo>
                      <a:pt x="154" y="1282"/>
                    </a:lnTo>
                    <a:lnTo>
                      <a:pt x="138" y="1294"/>
                    </a:lnTo>
                    <a:lnTo>
                      <a:pt x="120" y="1308"/>
                    </a:lnTo>
                    <a:lnTo>
                      <a:pt x="120" y="1308"/>
                    </a:lnTo>
                    <a:lnTo>
                      <a:pt x="136" y="1308"/>
                    </a:lnTo>
                    <a:lnTo>
                      <a:pt x="154" y="1310"/>
                    </a:lnTo>
                    <a:lnTo>
                      <a:pt x="178" y="1312"/>
                    </a:lnTo>
                    <a:lnTo>
                      <a:pt x="208" y="1318"/>
                    </a:lnTo>
                    <a:lnTo>
                      <a:pt x="242" y="1328"/>
                    </a:lnTo>
                    <a:lnTo>
                      <a:pt x="280" y="1342"/>
                    </a:lnTo>
                    <a:lnTo>
                      <a:pt x="320" y="1362"/>
                    </a:lnTo>
                    <a:lnTo>
                      <a:pt x="320" y="1362"/>
                    </a:lnTo>
                    <a:lnTo>
                      <a:pt x="338" y="1372"/>
                    </a:lnTo>
                    <a:lnTo>
                      <a:pt x="356" y="1376"/>
                    </a:lnTo>
                    <a:lnTo>
                      <a:pt x="374" y="1380"/>
                    </a:lnTo>
                    <a:lnTo>
                      <a:pt x="394" y="1382"/>
                    </a:lnTo>
                    <a:lnTo>
                      <a:pt x="412" y="1380"/>
                    </a:lnTo>
                    <a:lnTo>
                      <a:pt x="430" y="1378"/>
                    </a:lnTo>
                    <a:lnTo>
                      <a:pt x="448" y="1374"/>
                    </a:lnTo>
                    <a:lnTo>
                      <a:pt x="464" y="1370"/>
                    </a:lnTo>
                    <a:lnTo>
                      <a:pt x="496" y="1358"/>
                    </a:lnTo>
                    <a:lnTo>
                      <a:pt x="522" y="1344"/>
                    </a:lnTo>
                    <a:lnTo>
                      <a:pt x="544" y="1332"/>
                    </a:lnTo>
                    <a:lnTo>
                      <a:pt x="558" y="1324"/>
                    </a:lnTo>
                    <a:lnTo>
                      <a:pt x="558" y="1324"/>
                    </a:lnTo>
                    <a:lnTo>
                      <a:pt x="558" y="1362"/>
                    </a:lnTo>
                    <a:lnTo>
                      <a:pt x="558" y="1422"/>
                    </a:lnTo>
                    <a:lnTo>
                      <a:pt x="554" y="1496"/>
                    </a:lnTo>
                    <a:lnTo>
                      <a:pt x="550" y="1534"/>
                    </a:lnTo>
                    <a:lnTo>
                      <a:pt x="546" y="1576"/>
                    </a:lnTo>
                    <a:lnTo>
                      <a:pt x="540" y="1616"/>
                    </a:lnTo>
                    <a:lnTo>
                      <a:pt x="532" y="1656"/>
                    </a:lnTo>
                    <a:lnTo>
                      <a:pt x="524" y="1696"/>
                    </a:lnTo>
                    <a:lnTo>
                      <a:pt x="512" y="1732"/>
                    </a:lnTo>
                    <a:lnTo>
                      <a:pt x="498" y="1764"/>
                    </a:lnTo>
                    <a:lnTo>
                      <a:pt x="482" y="1794"/>
                    </a:lnTo>
                    <a:lnTo>
                      <a:pt x="474" y="1806"/>
                    </a:lnTo>
                    <a:lnTo>
                      <a:pt x="464" y="1816"/>
                    </a:lnTo>
                    <a:lnTo>
                      <a:pt x="454" y="1826"/>
                    </a:lnTo>
                    <a:lnTo>
                      <a:pt x="442" y="1834"/>
                    </a:lnTo>
                    <a:lnTo>
                      <a:pt x="442" y="1834"/>
                    </a:lnTo>
                    <a:lnTo>
                      <a:pt x="438" y="1838"/>
                    </a:lnTo>
                    <a:lnTo>
                      <a:pt x="434" y="1842"/>
                    </a:lnTo>
                    <a:lnTo>
                      <a:pt x="434" y="1846"/>
                    </a:lnTo>
                    <a:lnTo>
                      <a:pt x="434" y="1850"/>
                    </a:lnTo>
                    <a:lnTo>
                      <a:pt x="438" y="1854"/>
                    </a:lnTo>
                    <a:lnTo>
                      <a:pt x="442" y="1858"/>
                    </a:lnTo>
                    <a:lnTo>
                      <a:pt x="442" y="1858"/>
                    </a:lnTo>
                    <a:lnTo>
                      <a:pt x="450" y="1864"/>
                    </a:lnTo>
                    <a:lnTo>
                      <a:pt x="460" y="1868"/>
                    </a:lnTo>
                    <a:lnTo>
                      <a:pt x="470" y="1872"/>
                    </a:lnTo>
                    <a:lnTo>
                      <a:pt x="482" y="1874"/>
                    </a:lnTo>
                    <a:lnTo>
                      <a:pt x="496" y="1874"/>
                    </a:lnTo>
                    <a:lnTo>
                      <a:pt x="512" y="1870"/>
                    </a:lnTo>
                    <a:lnTo>
                      <a:pt x="528" y="1860"/>
                    </a:lnTo>
                    <a:lnTo>
                      <a:pt x="528" y="1860"/>
                    </a:lnTo>
                    <a:lnTo>
                      <a:pt x="532" y="1858"/>
                    </a:lnTo>
                    <a:lnTo>
                      <a:pt x="538" y="1856"/>
                    </a:lnTo>
                    <a:lnTo>
                      <a:pt x="546" y="1856"/>
                    </a:lnTo>
                    <a:lnTo>
                      <a:pt x="550" y="1854"/>
                    </a:lnTo>
                    <a:lnTo>
                      <a:pt x="554" y="1852"/>
                    </a:lnTo>
                    <a:lnTo>
                      <a:pt x="558" y="1848"/>
                    </a:lnTo>
                    <a:lnTo>
                      <a:pt x="562" y="1842"/>
                    </a:lnTo>
                    <a:lnTo>
                      <a:pt x="562" y="1842"/>
                    </a:lnTo>
                    <a:lnTo>
                      <a:pt x="574" y="1814"/>
                    </a:lnTo>
                    <a:lnTo>
                      <a:pt x="586" y="1776"/>
                    </a:lnTo>
                    <a:lnTo>
                      <a:pt x="596" y="1730"/>
                    </a:lnTo>
                    <a:lnTo>
                      <a:pt x="606" y="1672"/>
                    </a:lnTo>
                    <a:lnTo>
                      <a:pt x="614" y="1604"/>
                    </a:lnTo>
                    <a:lnTo>
                      <a:pt x="622" y="1524"/>
                    </a:lnTo>
                    <a:lnTo>
                      <a:pt x="628" y="1432"/>
                    </a:lnTo>
                    <a:lnTo>
                      <a:pt x="634" y="1326"/>
                    </a:lnTo>
                    <a:lnTo>
                      <a:pt x="634" y="1326"/>
                    </a:lnTo>
                    <a:lnTo>
                      <a:pt x="650" y="1338"/>
                    </a:lnTo>
                    <a:lnTo>
                      <a:pt x="672" y="1350"/>
                    </a:lnTo>
                    <a:lnTo>
                      <a:pt x="698" y="1362"/>
                    </a:lnTo>
                    <a:lnTo>
                      <a:pt x="730" y="1372"/>
                    </a:lnTo>
                    <a:lnTo>
                      <a:pt x="746" y="1376"/>
                    </a:lnTo>
                    <a:lnTo>
                      <a:pt x="762" y="1380"/>
                    </a:lnTo>
                    <a:lnTo>
                      <a:pt x="780" y="1382"/>
                    </a:lnTo>
                    <a:lnTo>
                      <a:pt x="796" y="1382"/>
                    </a:lnTo>
                    <a:lnTo>
                      <a:pt x="814" y="1380"/>
                    </a:lnTo>
                    <a:lnTo>
                      <a:pt x="832" y="1376"/>
                    </a:lnTo>
                    <a:lnTo>
                      <a:pt x="850" y="1370"/>
                    </a:lnTo>
                    <a:lnTo>
                      <a:pt x="866" y="1362"/>
                    </a:lnTo>
                    <a:lnTo>
                      <a:pt x="866" y="1362"/>
                    </a:lnTo>
                    <a:lnTo>
                      <a:pt x="906" y="1342"/>
                    </a:lnTo>
                    <a:lnTo>
                      <a:pt x="944" y="1328"/>
                    </a:lnTo>
                    <a:lnTo>
                      <a:pt x="978" y="1318"/>
                    </a:lnTo>
                    <a:lnTo>
                      <a:pt x="1008" y="1312"/>
                    </a:lnTo>
                    <a:lnTo>
                      <a:pt x="1032" y="1310"/>
                    </a:lnTo>
                    <a:lnTo>
                      <a:pt x="1050" y="1308"/>
                    </a:lnTo>
                    <a:lnTo>
                      <a:pt x="1066" y="1308"/>
                    </a:lnTo>
                    <a:lnTo>
                      <a:pt x="1066" y="1308"/>
                    </a:lnTo>
                    <a:lnTo>
                      <a:pt x="1048" y="1294"/>
                    </a:lnTo>
                    <a:lnTo>
                      <a:pt x="1032" y="1282"/>
                    </a:lnTo>
                    <a:lnTo>
                      <a:pt x="1018" y="1268"/>
                    </a:lnTo>
                    <a:lnTo>
                      <a:pt x="1006" y="1256"/>
                    </a:lnTo>
                    <a:lnTo>
                      <a:pt x="998" y="1242"/>
                    </a:lnTo>
                    <a:lnTo>
                      <a:pt x="988" y="1230"/>
                    </a:lnTo>
                    <a:lnTo>
                      <a:pt x="982" y="1218"/>
                    </a:lnTo>
                    <a:lnTo>
                      <a:pt x="978" y="1206"/>
                    </a:lnTo>
                    <a:lnTo>
                      <a:pt x="974" y="1194"/>
                    </a:lnTo>
                    <a:lnTo>
                      <a:pt x="972" y="1184"/>
                    </a:lnTo>
                    <a:lnTo>
                      <a:pt x="972" y="1172"/>
                    </a:lnTo>
                    <a:lnTo>
                      <a:pt x="972" y="1162"/>
                    </a:lnTo>
                    <a:lnTo>
                      <a:pt x="976" y="1142"/>
                    </a:lnTo>
                    <a:lnTo>
                      <a:pt x="986" y="1124"/>
                    </a:lnTo>
                    <a:lnTo>
                      <a:pt x="996" y="1106"/>
                    </a:lnTo>
                    <a:lnTo>
                      <a:pt x="1010" y="1092"/>
                    </a:lnTo>
                    <a:lnTo>
                      <a:pt x="1024" y="1078"/>
                    </a:lnTo>
                    <a:lnTo>
                      <a:pt x="1040" y="1066"/>
                    </a:lnTo>
                    <a:lnTo>
                      <a:pt x="1054" y="1058"/>
                    </a:lnTo>
                    <a:lnTo>
                      <a:pt x="1068" y="1050"/>
                    </a:lnTo>
                    <a:lnTo>
                      <a:pt x="1080" y="1046"/>
                    </a:lnTo>
                    <a:lnTo>
                      <a:pt x="1090" y="1042"/>
                    </a:lnTo>
                    <a:lnTo>
                      <a:pt x="1090" y="1042"/>
                    </a:lnTo>
                    <a:lnTo>
                      <a:pt x="1106" y="1038"/>
                    </a:lnTo>
                    <a:lnTo>
                      <a:pt x="1120" y="1030"/>
                    </a:lnTo>
                    <a:lnTo>
                      <a:pt x="1134" y="1018"/>
                    </a:lnTo>
                    <a:lnTo>
                      <a:pt x="1148" y="1006"/>
                    </a:lnTo>
                    <a:lnTo>
                      <a:pt x="1160" y="990"/>
                    </a:lnTo>
                    <a:lnTo>
                      <a:pt x="1170" y="974"/>
                    </a:lnTo>
                    <a:lnTo>
                      <a:pt x="1178" y="958"/>
                    </a:lnTo>
                    <a:lnTo>
                      <a:pt x="1182" y="942"/>
                    </a:lnTo>
                    <a:lnTo>
                      <a:pt x="1182" y="942"/>
                    </a:lnTo>
                    <a:lnTo>
                      <a:pt x="1186" y="920"/>
                    </a:lnTo>
                    <a:lnTo>
                      <a:pt x="1188" y="884"/>
                    </a:lnTo>
                    <a:lnTo>
                      <a:pt x="1186" y="842"/>
                    </a:lnTo>
                    <a:lnTo>
                      <a:pt x="1186" y="800"/>
                    </a:lnTo>
                    <a:lnTo>
                      <a:pt x="1182" y="762"/>
                    </a:lnTo>
                    <a:lnTo>
                      <a:pt x="1180" y="734"/>
                    </a:lnTo>
                    <a:lnTo>
                      <a:pt x="1178" y="724"/>
                    </a:lnTo>
                    <a:lnTo>
                      <a:pt x="1176" y="722"/>
                    </a:lnTo>
                    <a:lnTo>
                      <a:pt x="1172" y="722"/>
                    </a:lnTo>
                    <a:lnTo>
                      <a:pt x="1170" y="730"/>
                    </a:lnTo>
                    <a:lnTo>
                      <a:pt x="1170" y="730"/>
                    </a:lnTo>
                    <a:close/>
                  </a:path>
                </a:pathLst>
              </a:custGeom>
              <a:solidFill>
                <a:schemeClr val="accent1">
                  <a:alpha val="8000"/>
                </a:schemeClr>
              </a:solidFill>
              <a:ln w="9525">
                <a:noFill/>
                <a:round/>
                <a:headEnd/>
                <a:tailEnd/>
              </a:ln>
              <a:effectLst>
                <a:glow rad="50800">
                  <a:schemeClr val="accent1">
                    <a:alpha val="18000"/>
                  </a:schemeClr>
                </a:glow>
                <a:softEdge rad="25400"/>
              </a:effectLst>
            </p:spPr>
            <p:txBody>
              <a:bodyPr vert="horz" wrap="square" lIns="91440" tIns="45720" rIns="91440" bIns="45720" numCol="1" anchor="t" anchorCtr="0" compatLnSpc="1">
                <a:prstTxWarp prst="textNoShape">
                  <a:avLst/>
                </a:prstTxWarp>
              </a:bodyPr>
              <a:lstStyle/>
              <a:p>
                <a:endParaRPr lang="en-US" dirty="0"/>
              </a:p>
            </p:txBody>
          </p:sp>
          <p:sp>
            <p:nvSpPr>
              <p:cNvPr id="88" name="Freeform 39"/>
              <p:cNvSpPr>
                <a:spLocks noChangeAspect="1"/>
              </p:cNvSpPr>
              <p:nvPr/>
            </p:nvSpPr>
            <p:spPr bwMode="auto">
              <a:xfrm>
                <a:off x="8828844" y="1270466"/>
                <a:ext cx="315155" cy="776632"/>
              </a:xfrm>
              <a:custGeom>
                <a:avLst/>
                <a:gdLst>
                  <a:gd name="T0" fmla="*/ 60 w 280"/>
                  <a:gd name="T1" fmla="*/ 500 h 690"/>
                  <a:gd name="T2" fmla="*/ 70 w 280"/>
                  <a:gd name="T3" fmla="*/ 516 h 690"/>
                  <a:gd name="T4" fmla="*/ 78 w 280"/>
                  <a:gd name="T5" fmla="*/ 538 h 690"/>
                  <a:gd name="T6" fmla="*/ 82 w 280"/>
                  <a:gd name="T7" fmla="*/ 594 h 690"/>
                  <a:gd name="T8" fmla="*/ 82 w 280"/>
                  <a:gd name="T9" fmla="*/ 648 h 690"/>
                  <a:gd name="T10" fmla="*/ 78 w 280"/>
                  <a:gd name="T11" fmla="*/ 684 h 690"/>
                  <a:gd name="T12" fmla="*/ 78 w 280"/>
                  <a:gd name="T13" fmla="*/ 690 h 690"/>
                  <a:gd name="T14" fmla="*/ 110 w 280"/>
                  <a:gd name="T15" fmla="*/ 672 h 690"/>
                  <a:gd name="T16" fmla="*/ 158 w 280"/>
                  <a:gd name="T17" fmla="*/ 646 h 690"/>
                  <a:gd name="T18" fmla="*/ 210 w 280"/>
                  <a:gd name="T19" fmla="*/ 628 h 690"/>
                  <a:gd name="T20" fmla="*/ 244 w 280"/>
                  <a:gd name="T21" fmla="*/ 624 h 690"/>
                  <a:gd name="T22" fmla="*/ 252 w 280"/>
                  <a:gd name="T23" fmla="*/ 626 h 690"/>
                  <a:gd name="T24" fmla="*/ 280 w 280"/>
                  <a:gd name="T25" fmla="*/ 582 h 690"/>
                  <a:gd name="T26" fmla="*/ 280 w 280"/>
                  <a:gd name="T27" fmla="*/ 0 h 690"/>
                  <a:gd name="T28" fmla="*/ 250 w 280"/>
                  <a:gd name="T29" fmla="*/ 2 h 690"/>
                  <a:gd name="T30" fmla="*/ 216 w 280"/>
                  <a:gd name="T31" fmla="*/ 8 h 690"/>
                  <a:gd name="T32" fmla="*/ 192 w 280"/>
                  <a:gd name="T33" fmla="*/ 18 h 690"/>
                  <a:gd name="T34" fmla="*/ 174 w 280"/>
                  <a:gd name="T35" fmla="*/ 32 h 690"/>
                  <a:gd name="T36" fmla="*/ 152 w 280"/>
                  <a:gd name="T37" fmla="*/ 60 h 690"/>
                  <a:gd name="T38" fmla="*/ 146 w 280"/>
                  <a:gd name="T39" fmla="*/ 84 h 690"/>
                  <a:gd name="T40" fmla="*/ 168 w 280"/>
                  <a:gd name="T41" fmla="*/ 88 h 690"/>
                  <a:gd name="T42" fmla="*/ 202 w 280"/>
                  <a:gd name="T43" fmla="*/ 98 h 690"/>
                  <a:gd name="T44" fmla="*/ 222 w 280"/>
                  <a:gd name="T45" fmla="*/ 110 h 690"/>
                  <a:gd name="T46" fmla="*/ 230 w 280"/>
                  <a:gd name="T47" fmla="*/ 124 h 690"/>
                  <a:gd name="T48" fmla="*/ 230 w 280"/>
                  <a:gd name="T49" fmla="*/ 138 h 690"/>
                  <a:gd name="T50" fmla="*/ 220 w 280"/>
                  <a:gd name="T51" fmla="*/ 152 h 690"/>
                  <a:gd name="T52" fmla="*/ 192 w 280"/>
                  <a:gd name="T53" fmla="*/ 176 h 690"/>
                  <a:gd name="T54" fmla="*/ 142 w 280"/>
                  <a:gd name="T55" fmla="*/ 206 h 690"/>
                  <a:gd name="T56" fmla="*/ 58 w 280"/>
                  <a:gd name="T57" fmla="*/ 242 h 690"/>
                  <a:gd name="T58" fmla="*/ 0 w 280"/>
                  <a:gd name="T59" fmla="*/ 264 h 690"/>
                  <a:gd name="T60" fmla="*/ 20 w 280"/>
                  <a:gd name="T61" fmla="*/ 266 h 690"/>
                  <a:gd name="T62" fmla="*/ 52 w 280"/>
                  <a:gd name="T63" fmla="*/ 274 h 690"/>
                  <a:gd name="T64" fmla="*/ 78 w 280"/>
                  <a:gd name="T65" fmla="*/ 284 h 690"/>
                  <a:gd name="T66" fmla="*/ 96 w 280"/>
                  <a:gd name="T67" fmla="*/ 298 h 690"/>
                  <a:gd name="T68" fmla="*/ 108 w 280"/>
                  <a:gd name="T69" fmla="*/ 316 h 690"/>
                  <a:gd name="T70" fmla="*/ 116 w 280"/>
                  <a:gd name="T71" fmla="*/ 334 h 690"/>
                  <a:gd name="T72" fmla="*/ 116 w 280"/>
                  <a:gd name="T73" fmla="*/ 366 h 690"/>
                  <a:gd name="T74" fmla="*/ 108 w 280"/>
                  <a:gd name="T75" fmla="*/ 408 h 690"/>
                  <a:gd name="T76" fmla="*/ 90 w 280"/>
                  <a:gd name="T77" fmla="*/ 448 h 690"/>
                  <a:gd name="T78" fmla="*/ 66 w 280"/>
                  <a:gd name="T79" fmla="*/ 490 h 690"/>
                  <a:gd name="T80" fmla="*/ 60 w 280"/>
                  <a:gd name="T81" fmla="*/ 500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0" h="690">
                    <a:moveTo>
                      <a:pt x="60" y="500"/>
                    </a:moveTo>
                    <a:lnTo>
                      <a:pt x="60" y="500"/>
                    </a:lnTo>
                    <a:lnTo>
                      <a:pt x="66" y="506"/>
                    </a:lnTo>
                    <a:lnTo>
                      <a:pt x="70" y="516"/>
                    </a:lnTo>
                    <a:lnTo>
                      <a:pt x="74" y="526"/>
                    </a:lnTo>
                    <a:lnTo>
                      <a:pt x="78" y="538"/>
                    </a:lnTo>
                    <a:lnTo>
                      <a:pt x="82" y="566"/>
                    </a:lnTo>
                    <a:lnTo>
                      <a:pt x="82" y="594"/>
                    </a:lnTo>
                    <a:lnTo>
                      <a:pt x="82" y="622"/>
                    </a:lnTo>
                    <a:lnTo>
                      <a:pt x="82" y="648"/>
                    </a:lnTo>
                    <a:lnTo>
                      <a:pt x="78" y="684"/>
                    </a:lnTo>
                    <a:lnTo>
                      <a:pt x="78" y="684"/>
                    </a:lnTo>
                    <a:lnTo>
                      <a:pt x="76" y="690"/>
                    </a:lnTo>
                    <a:lnTo>
                      <a:pt x="78" y="690"/>
                    </a:lnTo>
                    <a:lnTo>
                      <a:pt x="78" y="690"/>
                    </a:lnTo>
                    <a:lnTo>
                      <a:pt x="110" y="672"/>
                    </a:lnTo>
                    <a:lnTo>
                      <a:pt x="132" y="658"/>
                    </a:lnTo>
                    <a:lnTo>
                      <a:pt x="158" y="646"/>
                    </a:lnTo>
                    <a:lnTo>
                      <a:pt x="184" y="636"/>
                    </a:lnTo>
                    <a:lnTo>
                      <a:pt x="210" y="628"/>
                    </a:lnTo>
                    <a:lnTo>
                      <a:pt x="234" y="624"/>
                    </a:lnTo>
                    <a:lnTo>
                      <a:pt x="244" y="624"/>
                    </a:lnTo>
                    <a:lnTo>
                      <a:pt x="252" y="626"/>
                    </a:lnTo>
                    <a:lnTo>
                      <a:pt x="252" y="626"/>
                    </a:lnTo>
                    <a:lnTo>
                      <a:pt x="260" y="612"/>
                    </a:lnTo>
                    <a:lnTo>
                      <a:pt x="280" y="582"/>
                    </a:lnTo>
                    <a:lnTo>
                      <a:pt x="280" y="0"/>
                    </a:lnTo>
                    <a:lnTo>
                      <a:pt x="280" y="0"/>
                    </a:lnTo>
                    <a:lnTo>
                      <a:pt x="250" y="2"/>
                    </a:lnTo>
                    <a:lnTo>
                      <a:pt x="250" y="2"/>
                    </a:lnTo>
                    <a:lnTo>
                      <a:pt x="232" y="4"/>
                    </a:lnTo>
                    <a:lnTo>
                      <a:pt x="216" y="8"/>
                    </a:lnTo>
                    <a:lnTo>
                      <a:pt x="204" y="12"/>
                    </a:lnTo>
                    <a:lnTo>
                      <a:pt x="192" y="18"/>
                    </a:lnTo>
                    <a:lnTo>
                      <a:pt x="182" y="24"/>
                    </a:lnTo>
                    <a:lnTo>
                      <a:pt x="174" y="32"/>
                    </a:lnTo>
                    <a:lnTo>
                      <a:pt x="160" y="46"/>
                    </a:lnTo>
                    <a:lnTo>
                      <a:pt x="152" y="60"/>
                    </a:lnTo>
                    <a:lnTo>
                      <a:pt x="148" y="72"/>
                    </a:lnTo>
                    <a:lnTo>
                      <a:pt x="146" y="84"/>
                    </a:lnTo>
                    <a:lnTo>
                      <a:pt x="146" y="84"/>
                    </a:lnTo>
                    <a:lnTo>
                      <a:pt x="168" y="88"/>
                    </a:lnTo>
                    <a:lnTo>
                      <a:pt x="186" y="94"/>
                    </a:lnTo>
                    <a:lnTo>
                      <a:pt x="202" y="98"/>
                    </a:lnTo>
                    <a:lnTo>
                      <a:pt x="214" y="104"/>
                    </a:lnTo>
                    <a:lnTo>
                      <a:pt x="222" y="110"/>
                    </a:lnTo>
                    <a:lnTo>
                      <a:pt x="228" y="116"/>
                    </a:lnTo>
                    <a:lnTo>
                      <a:pt x="230" y="124"/>
                    </a:lnTo>
                    <a:lnTo>
                      <a:pt x="230" y="130"/>
                    </a:lnTo>
                    <a:lnTo>
                      <a:pt x="230" y="138"/>
                    </a:lnTo>
                    <a:lnTo>
                      <a:pt x="226" y="146"/>
                    </a:lnTo>
                    <a:lnTo>
                      <a:pt x="220" y="152"/>
                    </a:lnTo>
                    <a:lnTo>
                      <a:pt x="212" y="160"/>
                    </a:lnTo>
                    <a:lnTo>
                      <a:pt x="192" y="176"/>
                    </a:lnTo>
                    <a:lnTo>
                      <a:pt x="168" y="190"/>
                    </a:lnTo>
                    <a:lnTo>
                      <a:pt x="142" y="206"/>
                    </a:lnTo>
                    <a:lnTo>
                      <a:pt x="114" y="218"/>
                    </a:lnTo>
                    <a:lnTo>
                      <a:pt x="58" y="242"/>
                    </a:lnTo>
                    <a:lnTo>
                      <a:pt x="16" y="258"/>
                    </a:lnTo>
                    <a:lnTo>
                      <a:pt x="0" y="264"/>
                    </a:lnTo>
                    <a:lnTo>
                      <a:pt x="0" y="264"/>
                    </a:lnTo>
                    <a:lnTo>
                      <a:pt x="20" y="266"/>
                    </a:lnTo>
                    <a:lnTo>
                      <a:pt x="38" y="270"/>
                    </a:lnTo>
                    <a:lnTo>
                      <a:pt x="52" y="274"/>
                    </a:lnTo>
                    <a:lnTo>
                      <a:pt x="66" y="278"/>
                    </a:lnTo>
                    <a:lnTo>
                      <a:pt x="78" y="284"/>
                    </a:lnTo>
                    <a:lnTo>
                      <a:pt x="88" y="290"/>
                    </a:lnTo>
                    <a:lnTo>
                      <a:pt x="96" y="298"/>
                    </a:lnTo>
                    <a:lnTo>
                      <a:pt x="104" y="306"/>
                    </a:lnTo>
                    <a:lnTo>
                      <a:pt x="108" y="316"/>
                    </a:lnTo>
                    <a:lnTo>
                      <a:pt x="112" y="324"/>
                    </a:lnTo>
                    <a:lnTo>
                      <a:pt x="116" y="334"/>
                    </a:lnTo>
                    <a:lnTo>
                      <a:pt x="116" y="344"/>
                    </a:lnTo>
                    <a:lnTo>
                      <a:pt x="116" y="366"/>
                    </a:lnTo>
                    <a:lnTo>
                      <a:pt x="114" y="386"/>
                    </a:lnTo>
                    <a:lnTo>
                      <a:pt x="108" y="408"/>
                    </a:lnTo>
                    <a:lnTo>
                      <a:pt x="100" y="428"/>
                    </a:lnTo>
                    <a:lnTo>
                      <a:pt x="90" y="448"/>
                    </a:lnTo>
                    <a:lnTo>
                      <a:pt x="82" y="464"/>
                    </a:lnTo>
                    <a:lnTo>
                      <a:pt x="66" y="490"/>
                    </a:lnTo>
                    <a:lnTo>
                      <a:pt x="60" y="500"/>
                    </a:lnTo>
                    <a:lnTo>
                      <a:pt x="60" y="500"/>
                    </a:lnTo>
                    <a:close/>
                  </a:path>
                </a:pathLst>
              </a:custGeom>
              <a:solidFill>
                <a:schemeClr val="accent1">
                  <a:alpha val="8000"/>
                </a:schemeClr>
              </a:solidFill>
              <a:ln>
                <a:noFill/>
              </a:ln>
              <a:effectLst>
                <a:glow rad="50800">
                  <a:schemeClr val="accent1">
                    <a:alpha val="18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9" name="Freeform 88"/>
              <p:cNvSpPr>
                <a:spLocks noChangeAspect="1"/>
              </p:cNvSpPr>
              <p:nvPr/>
            </p:nvSpPr>
            <p:spPr bwMode="auto">
              <a:xfrm>
                <a:off x="10820" y="5117153"/>
                <a:ext cx="692706" cy="903148"/>
              </a:xfrm>
              <a:custGeom>
                <a:avLst/>
                <a:gdLst>
                  <a:gd name="T0" fmla="*/ 628 w 632"/>
                  <a:gd name="T1" fmla="*/ 772 h 824"/>
                  <a:gd name="T2" fmla="*/ 572 w 632"/>
                  <a:gd name="T3" fmla="*/ 684 h 824"/>
                  <a:gd name="T4" fmla="*/ 520 w 632"/>
                  <a:gd name="T5" fmla="*/ 616 h 824"/>
                  <a:gd name="T6" fmla="*/ 500 w 632"/>
                  <a:gd name="T7" fmla="*/ 560 h 824"/>
                  <a:gd name="T8" fmla="*/ 486 w 632"/>
                  <a:gd name="T9" fmla="*/ 432 h 824"/>
                  <a:gd name="T10" fmla="*/ 496 w 632"/>
                  <a:gd name="T11" fmla="*/ 306 h 824"/>
                  <a:gd name="T12" fmla="*/ 496 w 632"/>
                  <a:gd name="T13" fmla="*/ 272 h 824"/>
                  <a:gd name="T14" fmla="*/ 486 w 632"/>
                  <a:gd name="T15" fmla="*/ 232 h 824"/>
                  <a:gd name="T16" fmla="*/ 456 w 632"/>
                  <a:gd name="T17" fmla="*/ 196 h 824"/>
                  <a:gd name="T18" fmla="*/ 434 w 632"/>
                  <a:gd name="T19" fmla="*/ 184 h 824"/>
                  <a:gd name="T20" fmla="*/ 408 w 632"/>
                  <a:gd name="T21" fmla="*/ 236 h 824"/>
                  <a:gd name="T22" fmla="*/ 384 w 632"/>
                  <a:gd name="T23" fmla="*/ 260 h 824"/>
                  <a:gd name="T24" fmla="*/ 362 w 632"/>
                  <a:gd name="T25" fmla="*/ 256 h 824"/>
                  <a:gd name="T26" fmla="*/ 344 w 632"/>
                  <a:gd name="T27" fmla="*/ 234 h 824"/>
                  <a:gd name="T28" fmla="*/ 312 w 632"/>
                  <a:gd name="T29" fmla="*/ 154 h 824"/>
                  <a:gd name="T30" fmla="*/ 284 w 632"/>
                  <a:gd name="T31" fmla="*/ 18 h 824"/>
                  <a:gd name="T32" fmla="*/ 276 w 632"/>
                  <a:gd name="T33" fmla="*/ 18 h 824"/>
                  <a:gd name="T34" fmla="*/ 254 w 632"/>
                  <a:gd name="T35" fmla="*/ 64 h 824"/>
                  <a:gd name="T36" fmla="*/ 228 w 632"/>
                  <a:gd name="T37" fmla="*/ 90 h 824"/>
                  <a:gd name="T38" fmla="*/ 198 w 632"/>
                  <a:gd name="T39" fmla="*/ 100 h 824"/>
                  <a:gd name="T40" fmla="*/ 156 w 632"/>
                  <a:gd name="T41" fmla="*/ 96 h 824"/>
                  <a:gd name="T42" fmla="*/ 96 w 632"/>
                  <a:gd name="T43" fmla="*/ 66 h 824"/>
                  <a:gd name="T44" fmla="*/ 42 w 632"/>
                  <a:gd name="T45" fmla="*/ 18 h 824"/>
                  <a:gd name="T46" fmla="*/ 26 w 632"/>
                  <a:gd name="T47" fmla="*/ 14 h 824"/>
                  <a:gd name="T48" fmla="*/ 0 w 632"/>
                  <a:gd name="T49" fmla="*/ 456 h 824"/>
                  <a:gd name="T50" fmla="*/ 80 w 632"/>
                  <a:gd name="T51" fmla="*/ 482 h 824"/>
                  <a:gd name="T52" fmla="*/ 124 w 632"/>
                  <a:gd name="T53" fmla="*/ 506 h 824"/>
                  <a:gd name="T54" fmla="*/ 146 w 632"/>
                  <a:gd name="T55" fmla="*/ 536 h 824"/>
                  <a:gd name="T56" fmla="*/ 134 w 632"/>
                  <a:gd name="T57" fmla="*/ 568 h 824"/>
                  <a:gd name="T58" fmla="*/ 76 w 632"/>
                  <a:gd name="T59" fmla="*/ 604 h 824"/>
                  <a:gd name="T60" fmla="*/ 82 w 632"/>
                  <a:gd name="T61" fmla="*/ 616 h 824"/>
                  <a:gd name="T62" fmla="*/ 122 w 632"/>
                  <a:gd name="T63" fmla="*/ 630 h 824"/>
                  <a:gd name="T64" fmla="*/ 182 w 632"/>
                  <a:gd name="T65" fmla="*/ 626 h 824"/>
                  <a:gd name="T66" fmla="*/ 300 w 632"/>
                  <a:gd name="T67" fmla="*/ 610 h 824"/>
                  <a:gd name="T68" fmla="*/ 422 w 632"/>
                  <a:gd name="T69" fmla="*/ 616 h 824"/>
                  <a:gd name="T70" fmla="*/ 476 w 632"/>
                  <a:gd name="T71" fmla="*/ 630 h 824"/>
                  <a:gd name="T72" fmla="*/ 526 w 632"/>
                  <a:gd name="T73" fmla="*/ 674 h 824"/>
                  <a:gd name="T74" fmla="*/ 576 w 632"/>
                  <a:gd name="T75" fmla="*/ 748 h 824"/>
                  <a:gd name="T76" fmla="*/ 594 w 632"/>
                  <a:gd name="T77" fmla="*/ 796 h 824"/>
                  <a:gd name="T78" fmla="*/ 592 w 632"/>
                  <a:gd name="T79" fmla="*/ 818 h 824"/>
                  <a:gd name="T80" fmla="*/ 598 w 632"/>
                  <a:gd name="T81" fmla="*/ 824 h 824"/>
                  <a:gd name="T82" fmla="*/ 612 w 632"/>
                  <a:gd name="T83" fmla="*/ 822 h 824"/>
                  <a:gd name="T84" fmla="*/ 624 w 632"/>
                  <a:gd name="T85" fmla="*/ 808 h 824"/>
                  <a:gd name="T86" fmla="*/ 630 w 632"/>
                  <a:gd name="T87" fmla="*/ 796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32" h="824">
                    <a:moveTo>
                      <a:pt x="632" y="784"/>
                    </a:moveTo>
                    <a:lnTo>
                      <a:pt x="632" y="784"/>
                    </a:lnTo>
                    <a:lnTo>
                      <a:pt x="628" y="772"/>
                    </a:lnTo>
                    <a:lnTo>
                      <a:pt x="622" y="760"/>
                    </a:lnTo>
                    <a:lnTo>
                      <a:pt x="602" y="726"/>
                    </a:lnTo>
                    <a:lnTo>
                      <a:pt x="572" y="684"/>
                    </a:lnTo>
                    <a:lnTo>
                      <a:pt x="530" y="632"/>
                    </a:lnTo>
                    <a:lnTo>
                      <a:pt x="530" y="632"/>
                    </a:lnTo>
                    <a:lnTo>
                      <a:pt x="520" y="616"/>
                    </a:lnTo>
                    <a:lnTo>
                      <a:pt x="512" y="598"/>
                    </a:lnTo>
                    <a:lnTo>
                      <a:pt x="504" y="580"/>
                    </a:lnTo>
                    <a:lnTo>
                      <a:pt x="500" y="560"/>
                    </a:lnTo>
                    <a:lnTo>
                      <a:pt x="492" y="520"/>
                    </a:lnTo>
                    <a:lnTo>
                      <a:pt x="486" y="476"/>
                    </a:lnTo>
                    <a:lnTo>
                      <a:pt x="486" y="432"/>
                    </a:lnTo>
                    <a:lnTo>
                      <a:pt x="488" y="388"/>
                    </a:lnTo>
                    <a:lnTo>
                      <a:pt x="490" y="346"/>
                    </a:lnTo>
                    <a:lnTo>
                      <a:pt x="496" y="306"/>
                    </a:lnTo>
                    <a:lnTo>
                      <a:pt x="496" y="306"/>
                    </a:lnTo>
                    <a:lnTo>
                      <a:pt x="496" y="288"/>
                    </a:lnTo>
                    <a:lnTo>
                      <a:pt x="496" y="272"/>
                    </a:lnTo>
                    <a:lnTo>
                      <a:pt x="494" y="256"/>
                    </a:lnTo>
                    <a:lnTo>
                      <a:pt x="492" y="244"/>
                    </a:lnTo>
                    <a:lnTo>
                      <a:pt x="486" y="232"/>
                    </a:lnTo>
                    <a:lnTo>
                      <a:pt x="482" y="222"/>
                    </a:lnTo>
                    <a:lnTo>
                      <a:pt x="470" y="206"/>
                    </a:lnTo>
                    <a:lnTo>
                      <a:pt x="456" y="196"/>
                    </a:lnTo>
                    <a:lnTo>
                      <a:pt x="446" y="188"/>
                    </a:lnTo>
                    <a:lnTo>
                      <a:pt x="434" y="184"/>
                    </a:lnTo>
                    <a:lnTo>
                      <a:pt x="434" y="184"/>
                    </a:lnTo>
                    <a:lnTo>
                      <a:pt x="424" y="206"/>
                    </a:lnTo>
                    <a:lnTo>
                      <a:pt x="416" y="222"/>
                    </a:lnTo>
                    <a:lnTo>
                      <a:pt x="408" y="236"/>
                    </a:lnTo>
                    <a:lnTo>
                      <a:pt x="400" y="248"/>
                    </a:lnTo>
                    <a:lnTo>
                      <a:pt x="392" y="254"/>
                    </a:lnTo>
                    <a:lnTo>
                      <a:pt x="384" y="260"/>
                    </a:lnTo>
                    <a:lnTo>
                      <a:pt x="376" y="260"/>
                    </a:lnTo>
                    <a:lnTo>
                      <a:pt x="370" y="260"/>
                    </a:lnTo>
                    <a:lnTo>
                      <a:pt x="362" y="256"/>
                    </a:lnTo>
                    <a:lnTo>
                      <a:pt x="356" y="250"/>
                    </a:lnTo>
                    <a:lnTo>
                      <a:pt x="350" y="244"/>
                    </a:lnTo>
                    <a:lnTo>
                      <a:pt x="344" y="234"/>
                    </a:lnTo>
                    <a:lnTo>
                      <a:pt x="332" y="212"/>
                    </a:lnTo>
                    <a:lnTo>
                      <a:pt x="322" y="184"/>
                    </a:lnTo>
                    <a:lnTo>
                      <a:pt x="312" y="154"/>
                    </a:lnTo>
                    <a:lnTo>
                      <a:pt x="304" y="122"/>
                    </a:lnTo>
                    <a:lnTo>
                      <a:pt x="292" y="62"/>
                    </a:lnTo>
                    <a:lnTo>
                      <a:pt x="284" y="18"/>
                    </a:lnTo>
                    <a:lnTo>
                      <a:pt x="282" y="0"/>
                    </a:lnTo>
                    <a:lnTo>
                      <a:pt x="282" y="0"/>
                    </a:lnTo>
                    <a:lnTo>
                      <a:pt x="276" y="18"/>
                    </a:lnTo>
                    <a:lnTo>
                      <a:pt x="270" y="36"/>
                    </a:lnTo>
                    <a:lnTo>
                      <a:pt x="262" y="50"/>
                    </a:lnTo>
                    <a:lnTo>
                      <a:pt x="254" y="64"/>
                    </a:lnTo>
                    <a:lnTo>
                      <a:pt x="246" y="74"/>
                    </a:lnTo>
                    <a:lnTo>
                      <a:pt x="238" y="82"/>
                    </a:lnTo>
                    <a:lnTo>
                      <a:pt x="228" y="90"/>
                    </a:lnTo>
                    <a:lnTo>
                      <a:pt x="218" y="94"/>
                    </a:lnTo>
                    <a:lnTo>
                      <a:pt x="208" y="98"/>
                    </a:lnTo>
                    <a:lnTo>
                      <a:pt x="198" y="100"/>
                    </a:lnTo>
                    <a:lnTo>
                      <a:pt x="188" y="100"/>
                    </a:lnTo>
                    <a:lnTo>
                      <a:pt x="178" y="100"/>
                    </a:lnTo>
                    <a:lnTo>
                      <a:pt x="156" y="96"/>
                    </a:lnTo>
                    <a:lnTo>
                      <a:pt x="136" y="88"/>
                    </a:lnTo>
                    <a:lnTo>
                      <a:pt x="116" y="78"/>
                    </a:lnTo>
                    <a:lnTo>
                      <a:pt x="96" y="66"/>
                    </a:lnTo>
                    <a:lnTo>
                      <a:pt x="80" y="52"/>
                    </a:lnTo>
                    <a:lnTo>
                      <a:pt x="64" y="40"/>
                    </a:lnTo>
                    <a:lnTo>
                      <a:pt x="42" y="18"/>
                    </a:lnTo>
                    <a:lnTo>
                      <a:pt x="34" y="10"/>
                    </a:lnTo>
                    <a:lnTo>
                      <a:pt x="34" y="10"/>
                    </a:lnTo>
                    <a:lnTo>
                      <a:pt x="26" y="14"/>
                    </a:lnTo>
                    <a:lnTo>
                      <a:pt x="18" y="16"/>
                    </a:lnTo>
                    <a:lnTo>
                      <a:pt x="0" y="20"/>
                    </a:lnTo>
                    <a:lnTo>
                      <a:pt x="0" y="456"/>
                    </a:lnTo>
                    <a:lnTo>
                      <a:pt x="0" y="456"/>
                    </a:lnTo>
                    <a:lnTo>
                      <a:pt x="42" y="468"/>
                    </a:lnTo>
                    <a:lnTo>
                      <a:pt x="80" y="482"/>
                    </a:lnTo>
                    <a:lnTo>
                      <a:pt x="96" y="490"/>
                    </a:lnTo>
                    <a:lnTo>
                      <a:pt x="112" y="498"/>
                    </a:lnTo>
                    <a:lnTo>
                      <a:pt x="124" y="506"/>
                    </a:lnTo>
                    <a:lnTo>
                      <a:pt x="136" y="516"/>
                    </a:lnTo>
                    <a:lnTo>
                      <a:pt x="142" y="526"/>
                    </a:lnTo>
                    <a:lnTo>
                      <a:pt x="146" y="536"/>
                    </a:lnTo>
                    <a:lnTo>
                      <a:pt x="146" y="546"/>
                    </a:lnTo>
                    <a:lnTo>
                      <a:pt x="142" y="556"/>
                    </a:lnTo>
                    <a:lnTo>
                      <a:pt x="134" y="568"/>
                    </a:lnTo>
                    <a:lnTo>
                      <a:pt x="120" y="580"/>
                    </a:lnTo>
                    <a:lnTo>
                      <a:pt x="100" y="592"/>
                    </a:lnTo>
                    <a:lnTo>
                      <a:pt x="76" y="604"/>
                    </a:lnTo>
                    <a:lnTo>
                      <a:pt x="76" y="604"/>
                    </a:lnTo>
                    <a:lnTo>
                      <a:pt x="78" y="610"/>
                    </a:lnTo>
                    <a:lnTo>
                      <a:pt x="82" y="616"/>
                    </a:lnTo>
                    <a:lnTo>
                      <a:pt x="90" y="622"/>
                    </a:lnTo>
                    <a:lnTo>
                      <a:pt x="104" y="626"/>
                    </a:lnTo>
                    <a:lnTo>
                      <a:pt x="122" y="630"/>
                    </a:lnTo>
                    <a:lnTo>
                      <a:pt x="148" y="630"/>
                    </a:lnTo>
                    <a:lnTo>
                      <a:pt x="182" y="626"/>
                    </a:lnTo>
                    <a:lnTo>
                      <a:pt x="182" y="626"/>
                    </a:lnTo>
                    <a:lnTo>
                      <a:pt x="220" y="620"/>
                    </a:lnTo>
                    <a:lnTo>
                      <a:pt x="260" y="614"/>
                    </a:lnTo>
                    <a:lnTo>
                      <a:pt x="300" y="610"/>
                    </a:lnTo>
                    <a:lnTo>
                      <a:pt x="342" y="610"/>
                    </a:lnTo>
                    <a:lnTo>
                      <a:pt x="382" y="610"/>
                    </a:lnTo>
                    <a:lnTo>
                      <a:pt x="422" y="616"/>
                    </a:lnTo>
                    <a:lnTo>
                      <a:pt x="440" y="620"/>
                    </a:lnTo>
                    <a:lnTo>
                      <a:pt x="458" y="624"/>
                    </a:lnTo>
                    <a:lnTo>
                      <a:pt x="476" y="630"/>
                    </a:lnTo>
                    <a:lnTo>
                      <a:pt x="492" y="636"/>
                    </a:lnTo>
                    <a:lnTo>
                      <a:pt x="492" y="636"/>
                    </a:lnTo>
                    <a:lnTo>
                      <a:pt x="526" y="674"/>
                    </a:lnTo>
                    <a:lnTo>
                      <a:pt x="544" y="698"/>
                    </a:lnTo>
                    <a:lnTo>
                      <a:pt x="562" y="722"/>
                    </a:lnTo>
                    <a:lnTo>
                      <a:pt x="576" y="748"/>
                    </a:lnTo>
                    <a:lnTo>
                      <a:pt x="588" y="772"/>
                    </a:lnTo>
                    <a:lnTo>
                      <a:pt x="590" y="784"/>
                    </a:lnTo>
                    <a:lnTo>
                      <a:pt x="594" y="796"/>
                    </a:lnTo>
                    <a:lnTo>
                      <a:pt x="594" y="806"/>
                    </a:lnTo>
                    <a:lnTo>
                      <a:pt x="592" y="818"/>
                    </a:lnTo>
                    <a:lnTo>
                      <a:pt x="592" y="818"/>
                    </a:lnTo>
                    <a:lnTo>
                      <a:pt x="592" y="822"/>
                    </a:lnTo>
                    <a:lnTo>
                      <a:pt x="594" y="824"/>
                    </a:lnTo>
                    <a:lnTo>
                      <a:pt x="598" y="824"/>
                    </a:lnTo>
                    <a:lnTo>
                      <a:pt x="598" y="824"/>
                    </a:lnTo>
                    <a:lnTo>
                      <a:pt x="602" y="824"/>
                    </a:lnTo>
                    <a:lnTo>
                      <a:pt x="612" y="822"/>
                    </a:lnTo>
                    <a:lnTo>
                      <a:pt x="616" y="818"/>
                    </a:lnTo>
                    <a:lnTo>
                      <a:pt x="620" y="814"/>
                    </a:lnTo>
                    <a:lnTo>
                      <a:pt x="624" y="808"/>
                    </a:lnTo>
                    <a:lnTo>
                      <a:pt x="626" y="800"/>
                    </a:lnTo>
                    <a:lnTo>
                      <a:pt x="626" y="800"/>
                    </a:lnTo>
                    <a:lnTo>
                      <a:pt x="630" y="796"/>
                    </a:lnTo>
                    <a:lnTo>
                      <a:pt x="632" y="792"/>
                    </a:lnTo>
                    <a:lnTo>
                      <a:pt x="632" y="784"/>
                    </a:lnTo>
                    <a:close/>
                  </a:path>
                </a:pathLst>
              </a:custGeom>
              <a:solidFill>
                <a:schemeClr val="accent1">
                  <a:alpha val="8000"/>
                </a:schemeClr>
              </a:solidFill>
              <a:ln>
                <a:noFill/>
              </a:ln>
              <a:effectLst>
                <a:glow rad="50800">
                  <a:schemeClr val="accent1">
                    <a:alpha val="18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0" name="Freeform 47"/>
              <p:cNvSpPr>
                <a:spLocks noChangeAspect="1"/>
              </p:cNvSpPr>
              <p:nvPr/>
            </p:nvSpPr>
            <p:spPr bwMode="auto">
              <a:xfrm>
                <a:off x="1" y="2438400"/>
                <a:ext cx="453574" cy="852529"/>
              </a:xfrm>
              <a:custGeom>
                <a:avLst/>
                <a:gdLst>
                  <a:gd name="T0" fmla="*/ 194 w 382"/>
                  <a:gd name="T1" fmla="*/ 442 h 718"/>
                  <a:gd name="T2" fmla="*/ 238 w 382"/>
                  <a:gd name="T3" fmla="*/ 410 h 718"/>
                  <a:gd name="T4" fmla="*/ 264 w 382"/>
                  <a:gd name="T5" fmla="*/ 368 h 718"/>
                  <a:gd name="T6" fmla="*/ 270 w 382"/>
                  <a:gd name="T7" fmla="*/ 334 h 718"/>
                  <a:gd name="T8" fmla="*/ 292 w 382"/>
                  <a:gd name="T9" fmla="*/ 278 h 718"/>
                  <a:gd name="T10" fmla="*/ 310 w 382"/>
                  <a:gd name="T11" fmla="*/ 250 h 718"/>
                  <a:gd name="T12" fmla="*/ 248 w 382"/>
                  <a:gd name="T13" fmla="*/ 258 h 718"/>
                  <a:gd name="T14" fmla="*/ 212 w 382"/>
                  <a:gd name="T15" fmla="*/ 242 h 718"/>
                  <a:gd name="T16" fmla="*/ 194 w 382"/>
                  <a:gd name="T17" fmla="*/ 212 h 718"/>
                  <a:gd name="T18" fmla="*/ 194 w 382"/>
                  <a:gd name="T19" fmla="*/ 160 h 718"/>
                  <a:gd name="T20" fmla="*/ 200 w 382"/>
                  <a:gd name="T21" fmla="*/ 140 h 718"/>
                  <a:gd name="T22" fmla="*/ 200 w 382"/>
                  <a:gd name="T23" fmla="*/ 110 h 718"/>
                  <a:gd name="T24" fmla="*/ 184 w 382"/>
                  <a:gd name="T25" fmla="*/ 72 h 718"/>
                  <a:gd name="T26" fmla="*/ 158 w 382"/>
                  <a:gd name="T27" fmla="*/ 50 h 718"/>
                  <a:gd name="T28" fmla="*/ 80 w 382"/>
                  <a:gd name="T29" fmla="*/ 0 h 718"/>
                  <a:gd name="T30" fmla="*/ 84 w 382"/>
                  <a:gd name="T31" fmla="*/ 6 h 718"/>
                  <a:gd name="T32" fmla="*/ 96 w 382"/>
                  <a:gd name="T33" fmla="*/ 38 h 718"/>
                  <a:gd name="T34" fmla="*/ 94 w 382"/>
                  <a:gd name="T35" fmla="*/ 70 h 718"/>
                  <a:gd name="T36" fmla="*/ 80 w 382"/>
                  <a:gd name="T37" fmla="*/ 66 h 718"/>
                  <a:gd name="T38" fmla="*/ 48 w 382"/>
                  <a:gd name="T39" fmla="*/ 82 h 718"/>
                  <a:gd name="T40" fmla="*/ 34 w 382"/>
                  <a:gd name="T41" fmla="*/ 106 h 718"/>
                  <a:gd name="T42" fmla="*/ 26 w 382"/>
                  <a:gd name="T43" fmla="*/ 138 h 718"/>
                  <a:gd name="T44" fmla="*/ 24 w 382"/>
                  <a:gd name="T45" fmla="*/ 194 h 718"/>
                  <a:gd name="T46" fmla="*/ 22 w 382"/>
                  <a:gd name="T47" fmla="*/ 204 h 718"/>
                  <a:gd name="T48" fmla="*/ 20 w 382"/>
                  <a:gd name="T49" fmla="*/ 202 h 718"/>
                  <a:gd name="T50" fmla="*/ 0 w 382"/>
                  <a:gd name="T51" fmla="*/ 662 h 718"/>
                  <a:gd name="T52" fmla="*/ 30 w 382"/>
                  <a:gd name="T53" fmla="*/ 636 h 718"/>
                  <a:gd name="T54" fmla="*/ 80 w 382"/>
                  <a:gd name="T55" fmla="*/ 606 h 718"/>
                  <a:gd name="T56" fmla="*/ 108 w 382"/>
                  <a:gd name="T57" fmla="*/ 586 h 718"/>
                  <a:gd name="T58" fmla="*/ 132 w 382"/>
                  <a:gd name="T59" fmla="*/ 542 h 718"/>
                  <a:gd name="T60" fmla="*/ 144 w 382"/>
                  <a:gd name="T61" fmla="*/ 484 h 718"/>
                  <a:gd name="T62" fmla="*/ 220 w 382"/>
                  <a:gd name="T63" fmla="*/ 544 h 718"/>
                  <a:gd name="T64" fmla="*/ 300 w 382"/>
                  <a:gd name="T65" fmla="*/ 626 h 718"/>
                  <a:gd name="T66" fmla="*/ 330 w 382"/>
                  <a:gd name="T67" fmla="*/ 678 h 718"/>
                  <a:gd name="T68" fmla="*/ 336 w 382"/>
                  <a:gd name="T69" fmla="*/ 710 h 718"/>
                  <a:gd name="T70" fmla="*/ 340 w 382"/>
                  <a:gd name="T71" fmla="*/ 718 h 718"/>
                  <a:gd name="T72" fmla="*/ 352 w 382"/>
                  <a:gd name="T73" fmla="*/ 716 h 718"/>
                  <a:gd name="T74" fmla="*/ 372 w 382"/>
                  <a:gd name="T75" fmla="*/ 698 h 718"/>
                  <a:gd name="T76" fmla="*/ 376 w 382"/>
                  <a:gd name="T77" fmla="*/ 680 h 718"/>
                  <a:gd name="T78" fmla="*/ 382 w 382"/>
                  <a:gd name="T79" fmla="*/ 666 h 718"/>
                  <a:gd name="T80" fmla="*/ 372 w 382"/>
                  <a:gd name="T81" fmla="*/ 644 h 718"/>
                  <a:gd name="T82" fmla="*/ 318 w 382"/>
                  <a:gd name="T83" fmla="*/ 582 h 718"/>
                  <a:gd name="T84" fmla="*/ 170 w 382"/>
                  <a:gd name="T85" fmla="*/ 452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82" h="718">
                    <a:moveTo>
                      <a:pt x="170" y="452"/>
                    </a:moveTo>
                    <a:lnTo>
                      <a:pt x="170" y="452"/>
                    </a:lnTo>
                    <a:lnTo>
                      <a:pt x="194" y="442"/>
                    </a:lnTo>
                    <a:lnTo>
                      <a:pt x="208" y="434"/>
                    </a:lnTo>
                    <a:lnTo>
                      <a:pt x="224" y="424"/>
                    </a:lnTo>
                    <a:lnTo>
                      <a:pt x="238" y="410"/>
                    </a:lnTo>
                    <a:lnTo>
                      <a:pt x="250" y="396"/>
                    </a:lnTo>
                    <a:lnTo>
                      <a:pt x="260" y="378"/>
                    </a:lnTo>
                    <a:lnTo>
                      <a:pt x="264" y="368"/>
                    </a:lnTo>
                    <a:lnTo>
                      <a:pt x="266" y="358"/>
                    </a:lnTo>
                    <a:lnTo>
                      <a:pt x="266" y="358"/>
                    </a:lnTo>
                    <a:lnTo>
                      <a:pt x="270" y="334"/>
                    </a:lnTo>
                    <a:lnTo>
                      <a:pt x="276" y="312"/>
                    </a:lnTo>
                    <a:lnTo>
                      <a:pt x="284" y="294"/>
                    </a:lnTo>
                    <a:lnTo>
                      <a:pt x="292" y="278"/>
                    </a:lnTo>
                    <a:lnTo>
                      <a:pt x="304" y="256"/>
                    </a:lnTo>
                    <a:lnTo>
                      <a:pt x="310" y="250"/>
                    </a:lnTo>
                    <a:lnTo>
                      <a:pt x="310" y="250"/>
                    </a:lnTo>
                    <a:lnTo>
                      <a:pt x="286" y="256"/>
                    </a:lnTo>
                    <a:lnTo>
                      <a:pt x="266" y="258"/>
                    </a:lnTo>
                    <a:lnTo>
                      <a:pt x="248" y="258"/>
                    </a:lnTo>
                    <a:lnTo>
                      <a:pt x="234" y="254"/>
                    </a:lnTo>
                    <a:lnTo>
                      <a:pt x="220" y="250"/>
                    </a:lnTo>
                    <a:lnTo>
                      <a:pt x="212" y="242"/>
                    </a:lnTo>
                    <a:lnTo>
                      <a:pt x="204" y="234"/>
                    </a:lnTo>
                    <a:lnTo>
                      <a:pt x="198" y="224"/>
                    </a:lnTo>
                    <a:lnTo>
                      <a:pt x="194" y="212"/>
                    </a:lnTo>
                    <a:lnTo>
                      <a:pt x="192" y="202"/>
                    </a:lnTo>
                    <a:lnTo>
                      <a:pt x="190" y="180"/>
                    </a:lnTo>
                    <a:lnTo>
                      <a:pt x="194" y="160"/>
                    </a:lnTo>
                    <a:lnTo>
                      <a:pt x="198" y="148"/>
                    </a:lnTo>
                    <a:lnTo>
                      <a:pt x="198" y="148"/>
                    </a:lnTo>
                    <a:lnTo>
                      <a:pt x="200" y="140"/>
                    </a:lnTo>
                    <a:lnTo>
                      <a:pt x="202" y="130"/>
                    </a:lnTo>
                    <a:lnTo>
                      <a:pt x="202" y="120"/>
                    </a:lnTo>
                    <a:lnTo>
                      <a:pt x="200" y="110"/>
                    </a:lnTo>
                    <a:lnTo>
                      <a:pt x="194" y="90"/>
                    </a:lnTo>
                    <a:lnTo>
                      <a:pt x="188" y="80"/>
                    </a:lnTo>
                    <a:lnTo>
                      <a:pt x="184" y="72"/>
                    </a:lnTo>
                    <a:lnTo>
                      <a:pt x="184" y="72"/>
                    </a:lnTo>
                    <a:lnTo>
                      <a:pt x="174" y="64"/>
                    </a:lnTo>
                    <a:lnTo>
                      <a:pt x="158" y="50"/>
                    </a:lnTo>
                    <a:lnTo>
                      <a:pt x="120" y="22"/>
                    </a:lnTo>
                    <a:lnTo>
                      <a:pt x="88" y="4"/>
                    </a:lnTo>
                    <a:lnTo>
                      <a:pt x="80" y="0"/>
                    </a:lnTo>
                    <a:lnTo>
                      <a:pt x="80" y="2"/>
                    </a:lnTo>
                    <a:lnTo>
                      <a:pt x="84" y="6"/>
                    </a:lnTo>
                    <a:lnTo>
                      <a:pt x="84" y="6"/>
                    </a:lnTo>
                    <a:lnTo>
                      <a:pt x="90" y="16"/>
                    </a:lnTo>
                    <a:lnTo>
                      <a:pt x="94" y="28"/>
                    </a:lnTo>
                    <a:lnTo>
                      <a:pt x="96" y="38"/>
                    </a:lnTo>
                    <a:lnTo>
                      <a:pt x="98" y="48"/>
                    </a:lnTo>
                    <a:lnTo>
                      <a:pt x="96" y="64"/>
                    </a:lnTo>
                    <a:lnTo>
                      <a:pt x="94" y="70"/>
                    </a:lnTo>
                    <a:lnTo>
                      <a:pt x="94" y="70"/>
                    </a:lnTo>
                    <a:lnTo>
                      <a:pt x="88" y="68"/>
                    </a:lnTo>
                    <a:lnTo>
                      <a:pt x="80" y="66"/>
                    </a:lnTo>
                    <a:lnTo>
                      <a:pt x="70" y="68"/>
                    </a:lnTo>
                    <a:lnTo>
                      <a:pt x="58" y="72"/>
                    </a:lnTo>
                    <a:lnTo>
                      <a:pt x="48" y="82"/>
                    </a:lnTo>
                    <a:lnTo>
                      <a:pt x="44" y="88"/>
                    </a:lnTo>
                    <a:lnTo>
                      <a:pt x="38" y="96"/>
                    </a:lnTo>
                    <a:lnTo>
                      <a:pt x="34" y="106"/>
                    </a:lnTo>
                    <a:lnTo>
                      <a:pt x="30" y="118"/>
                    </a:lnTo>
                    <a:lnTo>
                      <a:pt x="30" y="118"/>
                    </a:lnTo>
                    <a:lnTo>
                      <a:pt x="26" y="138"/>
                    </a:lnTo>
                    <a:lnTo>
                      <a:pt x="24" y="154"/>
                    </a:lnTo>
                    <a:lnTo>
                      <a:pt x="24" y="180"/>
                    </a:lnTo>
                    <a:lnTo>
                      <a:pt x="24" y="194"/>
                    </a:lnTo>
                    <a:lnTo>
                      <a:pt x="24" y="202"/>
                    </a:lnTo>
                    <a:lnTo>
                      <a:pt x="24" y="202"/>
                    </a:lnTo>
                    <a:lnTo>
                      <a:pt x="22" y="204"/>
                    </a:lnTo>
                    <a:lnTo>
                      <a:pt x="20" y="204"/>
                    </a:lnTo>
                    <a:lnTo>
                      <a:pt x="20" y="202"/>
                    </a:lnTo>
                    <a:lnTo>
                      <a:pt x="20" y="202"/>
                    </a:lnTo>
                    <a:lnTo>
                      <a:pt x="16" y="194"/>
                    </a:lnTo>
                    <a:lnTo>
                      <a:pt x="0" y="146"/>
                    </a:lnTo>
                    <a:lnTo>
                      <a:pt x="0" y="662"/>
                    </a:lnTo>
                    <a:lnTo>
                      <a:pt x="0" y="662"/>
                    </a:lnTo>
                    <a:lnTo>
                      <a:pt x="12" y="650"/>
                    </a:lnTo>
                    <a:lnTo>
                      <a:pt x="30" y="636"/>
                    </a:lnTo>
                    <a:lnTo>
                      <a:pt x="52" y="620"/>
                    </a:lnTo>
                    <a:lnTo>
                      <a:pt x="80" y="606"/>
                    </a:lnTo>
                    <a:lnTo>
                      <a:pt x="80" y="606"/>
                    </a:lnTo>
                    <a:lnTo>
                      <a:pt x="90" y="600"/>
                    </a:lnTo>
                    <a:lnTo>
                      <a:pt x="100" y="594"/>
                    </a:lnTo>
                    <a:lnTo>
                      <a:pt x="108" y="586"/>
                    </a:lnTo>
                    <a:lnTo>
                      <a:pt x="114" y="578"/>
                    </a:lnTo>
                    <a:lnTo>
                      <a:pt x="126" y="560"/>
                    </a:lnTo>
                    <a:lnTo>
                      <a:pt x="132" y="542"/>
                    </a:lnTo>
                    <a:lnTo>
                      <a:pt x="138" y="524"/>
                    </a:lnTo>
                    <a:lnTo>
                      <a:pt x="142" y="508"/>
                    </a:lnTo>
                    <a:lnTo>
                      <a:pt x="144" y="484"/>
                    </a:lnTo>
                    <a:lnTo>
                      <a:pt x="144" y="484"/>
                    </a:lnTo>
                    <a:lnTo>
                      <a:pt x="188" y="518"/>
                    </a:lnTo>
                    <a:lnTo>
                      <a:pt x="220" y="544"/>
                    </a:lnTo>
                    <a:lnTo>
                      <a:pt x="254" y="576"/>
                    </a:lnTo>
                    <a:lnTo>
                      <a:pt x="286" y="610"/>
                    </a:lnTo>
                    <a:lnTo>
                      <a:pt x="300" y="626"/>
                    </a:lnTo>
                    <a:lnTo>
                      <a:pt x="312" y="644"/>
                    </a:lnTo>
                    <a:lnTo>
                      <a:pt x="322" y="662"/>
                    </a:lnTo>
                    <a:lnTo>
                      <a:pt x="330" y="678"/>
                    </a:lnTo>
                    <a:lnTo>
                      <a:pt x="336" y="694"/>
                    </a:lnTo>
                    <a:lnTo>
                      <a:pt x="336" y="710"/>
                    </a:lnTo>
                    <a:lnTo>
                      <a:pt x="336" y="710"/>
                    </a:lnTo>
                    <a:lnTo>
                      <a:pt x="336" y="712"/>
                    </a:lnTo>
                    <a:lnTo>
                      <a:pt x="336" y="716"/>
                    </a:lnTo>
                    <a:lnTo>
                      <a:pt x="340" y="718"/>
                    </a:lnTo>
                    <a:lnTo>
                      <a:pt x="346" y="718"/>
                    </a:lnTo>
                    <a:lnTo>
                      <a:pt x="346" y="718"/>
                    </a:lnTo>
                    <a:lnTo>
                      <a:pt x="352" y="716"/>
                    </a:lnTo>
                    <a:lnTo>
                      <a:pt x="362" y="710"/>
                    </a:lnTo>
                    <a:lnTo>
                      <a:pt x="368" y="706"/>
                    </a:lnTo>
                    <a:lnTo>
                      <a:pt x="372" y="698"/>
                    </a:lnTo>
                    <a:lnTo>
                      <a:pt x="376" y="690"/>
                    </a:lnTo>
                    <a:lnTo>
                      <a:pt x="376" y="680"/>
                    </a:lnTo>
                    <a:lnTo>
                      <a:pt x="376" y="680"/>
                    </a:lnTo>
                    <a:lnTo>
                      <a:pt x="378" y="674"/>
                    </a:lnTo>
                    <a:lnTo>
                      <a:pt x="380" y="670"/>
                    </a:lnTo>
                    <a:lnTo>
                      <a:pt x="382" y="666"/>
                    </a:lnTo>
                    <a:lnTo>
                      <a:pt x="380" y="658"/>
                    </a:lnTo>
                    <a:lnTo>
                      <a:pt x="380" y="658"/>
                    </a:lnTo>
                    <a:lnTo>
                      <a:pt x="372" y="644"/>
                    </a:lnTo>
                    <a:lnTo>
                      <a:pt x="358" y="626"/>
                    </a:lnTo>
                    <a:lnTo>
                      <a:pt x="340" y="606"/>
                    </a:lnTo>
                    <a:lnTo>
                      <a:pt x="318" y="582"/>
                    </a:lnTo>
                    <a:lnTo>
                      <a:pt x="290" y="554"/>
                    </a:lnTo>
                    <a:lnTo>
                      <a:pt x="256" y="524"/>
                    </a:lnTo>
                    <a:lnTo>
                      <a:pt x="170" y="452"/>
                    </a:lnTo>
                    <a:lnTo>
                      <a:pt x="170" y="452"/>
                    </a:lnTo>
                    <a:close/>
                  </a:path>
                </a:pathLst>
              </a:custGeom>
              <a:solidFill>
                <a:schemeClr val="accent1">
                  <a:alpha val="8000"/>
                </a:schemeClr>
              </a:solidFill>
              <a:ln>
                <a:noFill/>
              </a:ln>
              <a:effectLst>
                <a:glow rad="50800">
                  <a:schemeClr val="accent1">
                    <a:alpha val="18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1" name="Freeform 23"/>
              <p:cNvSpPr>
                <a:spLocks noChangeAspect="1"/>
              </p:cNvSpPr>
              <p:nvPr/>
            </p:nvSpPr>
            <p:spPr bwMode="auto">
              <a:xfrm>
                <a:off x="8551334" y="6180666"/>
                <a:ext cx="592666" cy="677333"/>
              </a:xfrm>
              <a:custGeom>
                <a:avLst/>
                <a:gdLst>
                  <a:gd name="T0" fmla="*/ 536 w 560"/>
                  <a:gd name="T1" fmla="*/ 100 h 640"/>
                  <a:gd name="T2" fmla="*/ 496 w 560"/>
                  <a:gd name="T3" fmla="*/ 106 h 640"/>
                  <a:gd name="T4" fmla="*/ 456 w 560"/>
                  <a:gd name="T5" fmla="*/ 118 h 640"/>
                  <a:gd name="T6" fmla="*/ 438 w 560"/>
                  <a:gd name="T7" fmla="*/ 110 h 640"/>
                  <a:gd name="T8" fmla="*/ 436 w 560"/>
                  <a:gd name="T9" fmla="*/ 82 h 640"/>
                  <a:gd name="T10" fmla="*/ 428 w 560"/>
                  <a:gd name="T11" fmla="*/ 76 h 640"/>
                  <a:gd name="T12" fmla="*/ 360 w 560"/>
                  <a:gd name="T13" fmla="*/ 146 h 640"/>
                  <a:gd name="T14" fmla="*/ 328 w 560"/>
                  <a:gd name="T15" fmla="*/ 192 h 640"/>
                  <a:gd name="T16" fmla="*/ 290 w 560"/>
                  <a:gd name="T17" fmla="*/ 108 h 640"/>
                  <a:gd name="T18" fmla="*/ 274 w 560"/>
                  <a:gd name="T19" fmla="*/ 38 h 640"/>
                  <a:gd name="T20" fmla="*/ 280 w 560"/>
                  <a:gd name="T21" fmla="*/ 6 h 640"/>
                  <a:gd name="T22" fmla="*/ 280 w 560"/>
                  <a:gd name="T23" fmla="*/ 2 h 640"/>
                  <a:gd name="T24" fmla="*/ 262 w 560"/>
                  <a:gd name="T25" fmla="*/ 0 h 640"/>
                  <a:gd name="T26" fmla="*/ 248 w 560"/>
                  <a:gd name="T27" fmla="*/ 14 h 640"/>
                  <a:gd name="T28" fmla="*/ 244 w 560"/>
                  <a:gd name="T29" fmla="*/ 18 h 640"/>
                  <a:gd name="T30" fmla="*/ 240 w 560"/>
                  <a:gd name="T31" fmla="*/ 26 h 640"/>
                  <a:gd name="T32" fmla="*/ 254 w 560"/>
                  <a:gd name="T33" fmla="*/ 88 h 640"/>
                  <a:gd name="T34" fmla="*/ 304 w 560"/>
                  <a:gd name="T35" fmla="*/ 204 h 640"/>
                  <a:gd name="T36" fmla="*/ 222 w 560"/>
                  <a:gd name="T37" fmla="*/ 206 h 640"/>
                  <a:gd name="T38" fmla="*/ 136 w 560"/>
                  <a:gd name="T39" fmla="*/ 224 h 640"/>
                  <a:gd name="T40" fmla="*/ 164 w 560"/>
                  <a:gd name="T41" fmla="*/ 234 h 640"/>
                  <a:gd name="T42" fmla="*/ 178 w 560"/>
                  <a:gd name="T43" fmla="*/ 254 h 640"/>
                  <a:gd name="T44" fmla="*/ 166 w 560"/>
                  <a:gd name="T45" fmla="*/ 272 h 640"/>
                  <a:gd name="T46" fmla="*/ 122 w 560"/>
                  <a:gd name="T47" fmla="*/ 300 h 640"/>
                  <a:gd name="T48" fmla="*/ 90 w 560"/>
                  <a:gd name="T49" fmla="*/ 348 h 640"/>
                  <a:gd name="T50" fmla="*/ 22 w 560"/>
                  <a:gd name="T51" fmla="*/ 414 h 640"/>
                  <a:gd name="T52" fmla="*/ 0 w 560"/>
                  <a:gd name="T53" fmla="*/ 430 h 640"/>
                  <a:gd name="T54" fmla="*/ 102 w 560"/>
                  <a:gd name="T55" fmla="*/ 404 h 640"/>
                  <a:gd name="T56" fmla="*/ 136 w 560"/>
                  <a:gd name="T57" fmla="*/ 406 h 640"/>
                  <a:gd name="T58" fmla="*/ 152 w 560"/>
                  <a:gd name="T59" fmla="*/ 418 h 640"/>
                  <a:gd name="T60" fmla="*/ 156 w 560"/>
                  <a:gd name="T61" fmla="*/ 438 h 640"/>
                  <a:gd name="T62" fmla="*/ 138 w 560"/>
                  <a:gd name="T63" fmla="*/ 486 h 640"/>
                  <a:gd name="T64" fmla="*/ 90 w 560"/>
                  <a:gd name="T65" fmla="*/ 550 h 640"/>
                  <a:gd name="T66" fmla="*/ 126 w 560"/>
                  <a:gd name="T67" fmla="*/ 542 h 640"/>
                  <a:gd name="T68" fmla="*/ 158 w 560"/>
                  <a:gd name="T69" fmla="*/ 550 h 640"/>
                  <a:gd name="T70" fmla="*/ 170 w 560"/>
                  <a:gd name="T71" fmla="*/ 572 h 640"/>
                  <a:gd name="T72" fmla="*/ 168 w 560"/>
                  <a:gd name="T73" fmla="*/ 626 h 640"/>
                  <a:gd name="T74" fmla="*/ 186 w 560"/>
                  <a:gd name="T75" fmla="*/ 626 h 640"/>
                  <a:gd name="T76" fmla="*/ 280 w 560"/>
                  <a:gd name="T77" fmla="*/ 640 h 640"/>
                  <a:gd name="T78" fmla="*/ 310 w 560"/>
                  <a:gd name="T79" fmla="*/ 628 h 640"/>
                  <a:gd name="T80" fmla="*/ 322 w 560"/>
                  <a:gd name="T81" fmla="*/ 628 h 640"/>
                  <a:gd name="T82" fmla="*/ 330 w 560"/>
                  <a:gd name="T83" fmla="*/ 580 h 640"/>
                  <a:gd name="T84" fmla="*/ 346 w 560"/>
                  <a:gd name="T85" fmla="*/ 526 h 640"/>
                  <a:gd name="T86" fmla="*/ 354 w 560"/>
                  <a:gd name="T87" fmla="*/ 526 h 640"/>
                  <a:gd name="T88" fmla="*/ 358 w 560"/>
                  <a:gd name="T89" fmla="*/ 534 h 640"/>
                  <a:gd name="T90" fmla="*/ 364 w 560"/>
                  <a:gd name="T91" fmla="*/ 584 h 640"/>
                  <a:gd name="T92" fmla="*/ 424 w 560"/>
                  <a:gd name="T93" fmla="*/ 640 h 640"/>
                  <a:gd name="T94" fmla="*/ 438 w 560"/>
                  <a:gd name="T95" fmla="*/ 624 h 640"/>
                  <a:gd name="T96" fmla="*/ 458 w 560"/>
                  <a:gd name="T97" fmla="*/ 622 h 640"/>
                  <a:gd name="T98" fmla="*/ 474 w 560"/>
                  <a:gd name="T99" fmla="*/ 640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60" h="640">
                    <a:moveTo>
                      <a:pt x="560" y="100"/>
                    </a:moveTo>
                    <a:lnTo>
                      <a:pt x="560" y="100"/>
                    </a:lnTo>
                    <a:lnTo>
                      <a:pt x="536" y="100"/>
                    </a:lnTo>
                    <a:lnTo>
                      <a:pt x="512" y="98"/>
                    </a:lnTo>
                    <a:lnTo>
                      <a:pt x="512" y="98"/>
                    </a:lnTo>
                    <a:lnTo>
                      <a:pt x="496" y="106"/>
                    </a:lnTo>
                    <a:lnTo>
                      <a:pt x="480" y="114"/>
                    </a:lnTo>
                    <a:lnTo>
                      <a:pt x="464" y="118"/>
                    </a:lnTo>
                    <a:lnTo>
                      <a:pt x="456" y="118"/>
                    </a:lnTo>
                    <a:lnTo>
                      <a:pt x="448" y="118"/>
                    </a:lnTo>
                    <a:lnTo>
                      <a:pt x="442" y="116"/>
                    </a:lnTo>
                    <a:lnTo>
                      <a:pt x="438" y="110"/>
                    </a:lnTo>
                    <a:lnTo>
                      <a:pt x="436" y="104"/>
                    </a:lnTo>
                    <a:lnTo>
                      <a:pt x="434" y="94"/>
                    </a:lnTo>
                    <a:lnTo>
                      <a:pt x="436" y="82"/>
                    </a:lnTo>
                    <a:lnTo>
                      <a:pt x="442" y="66"/>
                    </a:lnTo>
                    <a:lnTo>
                      <a:pt x="442" y="66"/>
                    </a:lnTo>
                    <a:lnTo>
                      <a:pt x="428" y="76"/>
                    </a:lnTo>
                    <a:lnTo>
                      <a:pt x="396" y="106"/>
                    </a:lnTo>
                    <a:lnTo>
                      <a:pt x="378" y="126"/>
                    </a:lnTo>
                    <a:lnTo>
                      <a:pt x="360" y="146"/>
                    </a:lnTo>
                    <a:lnTo>
                      <a:pt x="342" y="170"/>
                    </a:lnTo>
                    <a:lnTo>
                      <a:pt x="328" y="192"/>
                    </a:lnTo>
                    <a:lnTo>
                      <a:pt x="328" y="192"/>
                    </a:lnTo>
                    <a:lnTo>
                      <a:pt x="312" y="160"/>
                    </a:lnTo>
                    <a:lnTo>
                      <a:pt x="300" y="134"/>
                    </a:lnTo>
                    <a:lnTo>
                      <a:pt x="290" y="108"/>
                    </a:lnTo>
                    <a:lnTo>
                      <a:pt x="280" y="80"/>
                    </a:lnTo>
                    <a:lnTo>
                      <a:pt x="276" y="52"/>
                    </a:lnTo>
                    <a:lnTo>
                      <a:pt x="274" y="38"/>
                    </a:lnTo>
                    <a:lnTo>
                      <a:pt x="274" y="26"/>
                    </a:lnTo>
                    <a:lnTo>
                      <a:pt x="276" y="16"/>
                    </a:lnTo>
                    <a:lnTo>
                      <a:pt x="280" y="6"/>
                    </a:lnTo>
                    <a:lnTo>
                      <a:pt x="280" y="6"/>
                    </a:lnTo>
                    <a:lnTo>
                      <a:pt x="282" y="4"/>
                    </a:lnTo>
                    <a:lnTo>
                      <a:pt x="280" y="2"/>
                    </a:lnTo>
                    <a:lnTo>
                      <a:pt x="280" y="0"/>
                    </a:lnTo>
                    <a:lnTo>
                      <a:pt x="262" y="0"/>
                    </a:lnTo>
                    <a:lnTo>
                      <a:pt x="262" y="0"/>
                    </a:lnTo>
                    <a:lnTo>
                      <a:pt x="254" y="4"/>
                    </a:lnTo>
                    <a:lnTo>
                      <a:pt x="252" y="8"/>
                    </a:lnTo>
                    <a:lnTo>
                      <a:pt x="248" y="14"/>
                    </a:lnTo>
                    <a:lnTo>
                      <a:pt x="248" y="14"/>
                    </a:lnTo>
                    <a:lnTo>
                      <a:pt x="246" y="16"/>
                    </a:lnTo>
                    <a:lnTo>
                      <a:pt x="244" y="18"/>
                    </a:lnTo>
                    <a:lnTo>
                      <a:pt x="242" y="20"/>
                    </a:lnTo>
                    <a:lnTo>
                      <a:pt x="240" y="26"/>
                    </a:lnTo>
                    <a:lnTo>
                      <a:pt x="240" y="26"/>
                    </a:lnTo>
                    <a:lnTo>
                      <a:pt x="240" y="36"/>
                    </a:lnTo>
                    <a:lnTo>
                      <a:pt x="244" y="50"/>
                    </a:lnTo>
                    <a:lnTo>
                      <a:pt x="254" y="88"/>
                    </a:lnTo>
                    <a:lnTo>
                      <a:pt x="274" y="138"/>
                    </a:lnTo>
                    <a:lnTo>
                      <a:pt x="304" y="204"/>
                    </a:lnTo>
                    <a:lnTo>
                      <a:pt x="304" y="204"/>
                    </a:lnTo>
                    <a:lnTo>
                      <a:pt x="278" y="202"/>
                    </a:lnTo>
                    <a:lnTo>
                      <a:pt x="250" y="204"/>
                    </a:lnTo>
                    <a:lnTo>
                      <a:pt x="222" y="206"/>
                    </a:lnTo>
                    <a:lnTo>
                      <a:pt x="196" y="210"/>
                    </a:lnTo>
                    <a:lnTo>
                      <a:pt x="154" y="220"/>
                    </a:lnTo>
                    <a:lnTo>
                      <a:pt x="136" y="224"/>
                    </a:lnTo>
                    <a:lnTo>
                      <a:pt x="136" y="224"/>
                    </a:lnTo>
                    <a:lnTo>
                      <a:pt x="152" y="230"/>
                    </a:lnTo>
                    <a:lnTo>
                      <a:pt x="164" y="234"/>
                    </a:lnTo>
                    <a:lnTo>
                      <a:pt x="172" y="242"/>
                    </a:lnTo>
                    <a:lnTo>
                      <a:pt x="176" y="248"/>
                    </a:lnTo>
                    <a:lnTo>
                      <a:pt x="178" y="254"/>
                    </a:lnTo>
                    <a:lnTo>
                      <a:pt x="176" y="260"/>
                    </a:lnTo>
                    <a:lnTo>
                      <a:pt x="172" y="266"/>
                    </a:lnTo>
                    <a:lnTo>
                      <a:pt x="166" y="272"/>
                    </a:lnTo>
                    <a:lnTo>
                      <a:pt x="154" y="284"/>
                    </a:lnTo>
                    <a:lnTo>
                      <a:pt x="138" y="292"/>
                    </a:lnTo>
                    <a:lnTo>
                      <a:pt x="122" y="300"/>
                    </a:lnTo>
                    <a:lnTo>
                      <a:pt x="122" y="300"/>
                    </a:lnTo>
                    <a:lnTo>
                      <a:pt x="108" y="326"/>
                    </a:lnTo>
                    <a:lnTo>
                      <a:pt x="90" y="348"/>
                    </a:lnTo>
                    <a:lnTo>
                      <a:pt x="72" y="368"/>
                    </a:lnTo>
                    <a:lnTo>
                      <a:pt x="54" y="386"/>
                    </a:lnTo>
                    <a:lnTo>
                      <a:pt x="22" y="414"/>
                    </a:lnTo>
                    <a:lnTo>
                      <a:pt x="0" y="428"/>
                    </a:lnTo>
                    <a:lnTo>
                      <a:pt x="0" y="430"/>
                    </a:lnTo>
                    <a:lnTo>
                      <a:pt x="0" y="430"/>
                    </a:lnTo>
                    <a:lnTo>
                      <a:pt x="48" y="414"/>
                    </a:lnTo>
                    <a:lnTo>
                      <a:pt x="86" y="406"/>
                    </a:lnTo>
                    <a:lnTo>
                      <a:pt x="102" y="404"/>
                    </a:lnTo>
                    <a:lnTo>
                      <a:pt x="116" y="404"/>
                    </a:lnTo>
                    <a:lnTo>
                      <a:pt x="126" y="404"/>
                    </a:lnTo>
                    <a:lnTo>
                      <a:pt x="136" y="406"/>
                    </a:lnTo>
                    <a:lnTo>
                      <a:pt x="144" y="410"/>
                    </a:lnTo>
                    <a:lnTo>
                      <a:pt x="148" y="414"/>
                    </a:lnTo>
                    <a:lnTo>
                      <a:pt x="152" y="418"/>
                    </a:lnTo>
                    <a:lnTo>
                      <a:pt x="156" y="424"/>
                    </a:lnTo>
                    <a:lnTo>
                      <a:pt x="156" y="430"/>
                    </a:lnTo>
                    <a:lnTo>
                      <a:pt x="156" y="438"/>
                    </a:lnTo>
                    <a:lnTo>
                      <a:pt x="154" y="454"/>
                    </a:lnTo>
                    <a:lnTo>
                      <a:pt x="146" y="470"/>
                    </a:lnTo>
                    <a:lnTo>
                      <a:pt x="138" y="486"/>
                    </a:lnTo>
                    <a:lnTo>
                      <a:pt x="116" y="518"/>
                    </a:lnTo>
                    <a:lnTo>
                      <a:pt x="98" y="540"/>
                    </a:lnTo>
                    <a:lnTo>
                      <a:pt x="90" y="550"/>
                    </a:lnTo>
                    <a:lnTo>
                      <a:pt x="90" y="550"/>
                    </a:lnTo>
                    <a:lnTo>
                      <a:pt x="110" y="544"/>
                    </a:lnTo>
                    <a:lnTo>
                      <a:pt x="126" y="542"/>
                    </a:lnTo>
                    <a:lnTo>
                      <a:pt x="138" y="542"/>
                    </a:lnTo>
                    <a:lnTo>
                      <a:pt x="148" y="544"/>
                    </a:lnTo>
                    <a:lnTo>
                      <a:pt x="158" y="550"/>
                    </a:lnTo>
                    <a:lnTo>
                      <a:pt x="164" y="556"/>
                    </a:lnTo>
                    <a:lnTo>
                      <a:pt x="168" y="564"/>
                    </a:lnTo>
                    <a:lnTo>
                      <a:pt x="170" y="572"/>
                    </a:lnTo>
                    <a:lnTo>
                      <a:pt x="172" y="592"/>
                    </a:lnTo>
                    <a:lnTo>
                      <a:pt x="172" y="608"/>
                    </a:lnTo>
                    <a:lnTo>
                      <a:pt x="168" y="626"/>
                    </a:lnTo>
                    <a:lnTo>
                      <a:pt x="168" y="626"/>
                    </a:lnTo>
                    <a:lnTo>
                      <a:pt x="178" y="624"/>
                    </a:lnTo>
                    <a:lnTo>
                      <a:pt x="186" y="626"/>
                    </a:lnTo>
                    <a:lnTo>
                      <a:pt x="192" y="632"/>
                    </a:lnTo>
                    <a:lnTo>
                      <a:pt x="198" y="640"/>
                    </a:lnTo>
                    <a:lnTo>
                      <a:pt x="280" y="640"/>
                    </a:lnTo>
                    <a:lnTo>
                      <a:pt x="280" y="640"/>
                    </a:lnTo>
                    <a:lnTo>
                      <a:pt x="296" y="632"/>
                    </a:lnTo>
                    <a:lnTo>
                      <a:pt x="310" y="628"/>
                    </a:lnTo>
                    <a:lnTo>
                      <a:pt x="320" y="628"/>
                    </a:lnTo>
                    <a:lnTo>
                      <a:pt x="322" y="628"/>
                    </a:lnTo>
                    <a:lnTo>
                      <a:pt x="322" y="628"/>
                    </a:lnTo>
                    <a:lnTo>
                      <a:pt x="322" y="620"/>
                    </a:lnTo>
                    <a:lnTo>
                      <a:pt x="324" y="608"/>
                    </a:lnTo>
                    <a:lnTo>
                      <a:pt x="330" y="580"/>
                    </a:lnTo>
                    <a:lnTo>
                      <a:pt x="344" y="530"/>
                    </a:lnTo>
                    <a:lnTo>
                      <a:pt x="344" y="530"/>
                    </a:lnTo>
                    <a:lnTo>
                      <a:pt x="346" y="526"/>
                    </a:lnTo>
                    <a:lnTo>
                      <a:pt x="348" y="522"/>
                    </a:lnTo>
                    <a:lnTo>
                      <a:pt x="352" y="524"/>
                    </a:lnTo>
                    <a:lnTo>
                      <a:pt x="354" y="526"/>
                    </a:lnTo>
                    <a:lnTo>
                      <a:pt x="356" y="530"/>
                    </a:lnTo>
                    <a:lnTo>
                      <a:pt x="358" y="534"/>
                    </a:lnTo>
                    <a:lnTo>
                      <a:pt x="358" y="534"/>
                    </a:lnTo>
                    <a:lnTo>
                      <a:pt x="358" y="544"/>
                    </a:lnTo>
                    <a:lnTo>
                      <a:pt x="358" y="556"/>
                    </a:lnTo>
                    <a:lnTo>
                      <a:pt x="364" y="584"/>
                    </a:lnTo>
                    <a:lnTo>
                      <a:pt x="372" y="612"/>
                    </a:lnTo>
                    <a:lnTo>
                      <a:pt x="382" y="640"/>
                    </a:lnTo>
                    <a:lnTo>
                      <a:pt x="424" y="640"/>
                    </a:lnTo>
                    <a:lnTo>
                      <a:pt x="424" y="640"/>
                    </a:lnTo>
                    <a:lnTo>
                      <a:pt x="432" y="630"/>
                    </a:lnTo>
                    <a:lnTo>
                      <a:pt x="438" y="624"/>
                    </a:lnTo>
                    <a:lnTo>
                      <a:pt x="446" y="620"/>
                    </a:lnTo>
                    <a:lnTo>
                      <a:pt x="452" y="620"/>
                    </a:lnTo>
                    <a:lnTo>
                      <a:pt x="458" y="622"/>
                    </a:lnTo>
                    <a:lnTo>
                      <a:pt x="464" y="628"/>
                    </a:lnTo>
                    <a:lnTo>
                      <a:pt x="470" y="632"/>
                    </a:lnTo>
                    <a:lnTo>
                      <a:pt x="474" y="640"/>
                    </a:lnTo>
                    <a:lnTo>
                      <a:pt x="560" y="640"/>
                    </a:lnTo>
                    <a:lnTo>
                      <a:pt x="560" y="100"/>
                    </a:lnTo>
                    <a:close/>
                  </a:path>
                </a:pathLst>
              </a:custGeom>
              <a:solidFill>
                <a:schemeClr val="accent1">
                  <a:alpha val="8000"/>
                </a:schemeClr>
              </a:solidFill>
              <a:ln>
                <a:noFill/>
              </a:ln>
              <a:effectLst>
                <a:glow rad="50800">
                  <a:schemeClr val="accent1">
                    <a:alpha val="15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64" name="Group 200"/>
            <p:cNvGrpSpPr/>
            <p:nvPr/>
          </p:nvGrpSpPr>
          <p:grpSpPr>
            <a:xfrm>
              <a:off x="-17347" y="0"/>
              <a:ext cx="9161347" cy="6857992"/>
              <a:chOff x="-17347" y="0"/>
              <a:chExt cx="9161347" cy="6857992"/>
            </a:xfrm>
          </p:grpSpPr>
          <p:sp>
            <p:nvSpPr>
              <p:cNvPr id="65" name="Freeform 16"/>
              <p:cNvSpPr>
                <a:spLocks noChangeAspect="1"/>
              </p:cNvSpPr>
              <p:nvPr/>
            </p:nvSpPr>
            <p:spPr bwMode="auto">
              <a:xfrm rot="9111631">
                <a:off x="7788433" y="1465582"/>
                <a:ext cx="1285378" cy="1966190"/>
              </a:xfrm>
              <a:custGeom>
                <a:avLst/>
                <a:gdLst/>
                <a:ahLst/>
                <a:cxnLst>
                  <a:cxn ang="0">
                    <a:pos x="942" y="650"/>
                  </a:cxn>
                  <a:cxn ang="0">
                    <a:pos x="932" y="564"/>
                  </a:cxn>
                  <a:cxn ang="0">
                    <a:pos x="906" y="552"/>
                  </a:cxn>
                  <a:cxn ang="0">
                    <a:pos x="752" y="596"/>
                  </a:cxn>
                  <a:cxn ang="0">
                    <a:pos x="706" y="618"/>
                  </a:cxn>
                  <a:cxn ang="0">
                    <a:pos x="654" y="660"/>
                  </a:cxn>
                  <a:cxn ang="0">
                    <a:pos x="650" y="654"/>
                  </a:cxn>
                  <a:cxn ang="0">
                    <a:pos x="744" y="506"/>
                  </a:cxn>
                  <a:cxn ang="0">
                    <a:pos x="744" y="390"/>
                  </a:cxn>
                  <a:cxn ang="0">
                    <a:pos x="702" y="264"/>
                  </a:cxn>
                  <a:cxn ang="0">
                    <a:pos x="594" y="224"/>
                  </a:cxn>
                  <a:cxn ang="0">
                    <a:pos x="498" y="116"/>
                  </a:cxn>
                  <a:cxn ang="0">
                    <a:pos x="472" y="8"/>
                  </a:cxn>
                  <a:cxn ang="0">
                    <a:pos x="470" y="8"/>
                  </a:cxn>
                  <a:cxn ang="0">
                    <a:pos x="444" y="116"/>
                  </a:cxn>
                  <a:cxn ang="0">
                    <a:pos x="350" y="224"/>
                  </a:cxn>
                  <a:cxn ang="0">
                    <a:pos x="240" y="264"/>
                  </a:cxn>
                  <a:cxn ang="0">
                    <a:pos x="198" y="390"/>
                  </a:cxn>
                  <a:cxn ang="0">
                    <a:pos x="198" y="506"/>
                  </a:cxn>
                  <a:cxn ang="0">
                    <a:pos x="292" y="654"/>
                  </a:cxn>
                  <a:cxn ang="0">
                    <a:pos x="288" y="660"/>
                  </a:cxn>
                  <a:cxn ang="0">
                    <a:pos x="240" y="622"/>
                  </a:cxn>
                  <a:cxn ang="0">
                    <a:pos x="180" y="592"/>
                  </a:cxn>
                  <a:cxn ang="0">
                    <a:pos x="30" y="552"/>
                  </a:cxn>
                  <a:cxn ang="0">
                    <a:pos x="8" y="576"/>
                  </a:cxn>
                  <a:cxn ang="0">
                    <a:pos x="8" y="692"/>
                  </a:cxn>
                  <a:cxn ang="0">
                    <a:pos x="22" y="740"/>
                  </a:cxn>
                  <a:cxn ang="0">
                    <a:pos x="52" y="782"/>
                  </a:cxn>
                  <a:cxn ang="0">
                    <a:pos x="88" y="804"/>
                  </a:cxn>
                  <a:cxn ang="0">
                    <a:pos x="150" y="840"/>
                  </a:cxn>
                  <a:cxn ang="0">
                    <a:pos x="178" y="912"/>
                  </a:cxn>
                  <a:cxn ang="0">
                    <a:pos x="106" y="1008"/>
                  </a:cxn>
                  <a:cxn ang="0">
                    <a:pos x="174" y="1016"/>
                  </a:cxn>
                  <a:cxn ang="0">
                    <a:pos x="274" y="1056"/>
                  </a:cxn>
                  <a:cxn ang="0">
                    <a:pos x="346" y="1062"/>
                  </a:cxn>
                  <a:cxn ang="0">
                    <a:pos x="444" y="1020"/>
                  </a:cxn>
                  <a:cxn ang="0">
                    <a:pos x="430" y="1246"/>
                  </a:cxn>
                  <a:cxn ang="0">
                    <a:pos x="386" y="1382"/>
                  </a:cxn>
                  <a:cxn ang="0">
                    <a:pos x="352" y="1416"/>
                  </a:cxn>
                  <a:cxn ang="0">
                    <a:pos x="354" y="1432"/>
                  </a:cxn>
                  <a:cxn ang="0">
                    <a:pos x="386" y="1444"/>
                  </a:cxn>
                  <a:cxn ang="0">
                    <a:pos x="428" y="1430"/>
                  </a:cxn>
                  <a:cxn ang="0">
                    <a:pos x="448" y="1418"/>
                  </a:cxn>
                  <a:cxn ang="0">
                    <a:pos x="488" y="1236"/>
                  </a:cxn>
                  <a:cxn ang="0">
                    <a:pos x="516" y="1030"/>
                  </a:cxn>
                  <a:cxn ang="0">
                    <a:pos x="616" y="1064"/>
                  </a:cxn>
                  <a:cxn ang="0">
                    <a:pos x="682" y="1050"/>
                  </a:cxn>
                  <a:cxn ang="0">
                    <a:pos x="790" y="1012"/>
                  </a:cxn>
                  <a:cxn ang="0">
                    <a:pos x="810" y="988"/>
                  </a:cxn>
                  <a:cxn ang="0">
                    <a:pos x="764" y="896"/>
                  </a:cxn>
                  <a:cxn ang="0">
                    <a:pos x="804" y="830"/>
                  </a:cxn>
                  <a:cxn ang="0">
                    <a:pos x="868" y="798"/>
                  </a:cxn>
                  <a:cxn ang="0">
                    <a:pos x="902" y="772"/>
                  </a:cxn>
                  <a:cxn ang="0">
                    <a:pos x="924" y="732"/>
                  </a:cxn>
                </a:cxnLst>
                <a:rect l="0" t="0" r="r" b="b"/>
                <a:pathLst>
                  <a:path w="944" h="1444">
                    <a:moveTo>
                      <a:pt x="924" y="732"/>
                    </a:moveTo>
                    <a:lnTo>
                      <a:pt x="924" y="732"/>
                    </a:lnTo>
                    <a:lnTo>
                      <a:pt x="932" y="706"/>
                    </a:lnTo>
                    <a:lnTo>
                      <a:pt x="938" y="678"/>
                    </a:lnTo>
                    <a:lnTo>
                      <a:pt x="942" y="650"/>
                    </a:lnTo>
                    <a:lnTo>
                      <a:pt x="944" y="622"/>
                    </a:lnTo>
                    <a:lnTo>
                      <a:pt x="942" y="598"/>
                    </a:lnTo>
                    <a:lnTo>
                      <a:pt x="938" y="578"/>
                    </a:lnTo>
                    <a:lnTo>
                      <a:pt x="934" y="570"/>
                    </a:lnTo>
                    <a:lnTo>
                      <a:pt x="932" y="564"/>
                    </a:lnTo>
                    <a:lnTo>
                      <a:pt x="926" y="558"/>
                    </a:lnTo>
                    <a:lnTo>
                      <a:pt x="922" y="556"/>
                    </a:lnTo>
                    <a:lnTo>
                      <a:pt x="922" y="556"/>
                    </a:lnTo>
                    <a:lnTo>
                      <a:pt x="916" y="554"/>
                    </a:lnTo>
                    <a:lnTo>
                      <a:pt x="906" y="552"/>
                    </a:lnTo>
                    <a:lnTo>
                      <a:pt x="886" y="554"/>
                    </a:lnTo>
                    <a:lnTo>
                      <a:pt x="862" y="558"/>
                    </a:lnTo>
                    <a:lnTo>
                      <a:pt x="838" y="566"/>
                    </a:lnTo>
                    <a:lnTo>
                      <a:pt x="788" y="582"/>
                    </a:lnTo>
                    <a:lnTo>
                      <a:pt x="752" y="596"/>
                    </a:lnTo>
                    <a:lnTo>
                      <a:pt x="752" y="596"/>
                    </a:lnTo>
                    <a:lnTo>
                      <a:pt x="750" y="596"/>
                    </a:lnTo>
                    <a:lnTo>
                      <a:pt x="750" y="596"/>
                    </a:lnTo>
                    <a:lnTo>
                      <a:pt x="726" y="608"/>
                    </a:lnTo>
                    <a:lnTo>
                      <a:pt x="706" y="618"/>
                    </a:lnTo>
                    <a:lnTo>
                      <a:pt x="692" y="630"/>
                    </a:lnTo>
                    <a:lnTo>
                      <a:pt x="678" y="638"/>
                    </a:lnTo>
                    <a:lnTo>
                      <a:pt x="662" y="654"/>
                    </a:lnTo>
                    <a:lnTo>
                      <a:pt x="658" y="658"/>
                    </a:lnTo>
                    <a:lnTo>
                      <a:pt x="654" y="660"/>
                    </a:lnTo>
                    <a:lnTo>
                      <a:pt x="654" y="660"/>
                    </a:lnTo>
                    <a:lnTo>
                      <a:pt x="650" y="660"/>
                    </a:lnTo>
                    <a:lnTo>
                      <a:pt x="648" y="658"/>
                    </a:lnTo>
                    <a:lnTo>
                      <a:pt x="650" y="654"/>
                    </a:lnTo>
                    <a:lnTo>
                      <a:pt x="650" y="654"/>
                    </a:lnTo>
                    <a:lnTo>
                      <a:pt x="660" y="638"/>
                    </a:lnTo>
                    <a:lnTo>
                      <a:pt x="724" y="548"/>
                    </a:lnTo>
                    <a:lnTo>
                      <a:pt x="724" y="548"/>
                    </a:lnTo>
                    <a:lnTo>
                      <a:pt x="736" y="528"/>
                    </a:lnTo>
                    <a:lnTo>
                      <a:pt x="744" y="506"/>
                    </a:lnTo>
                    <a:lnTo>
                      <a:pt x="748" y="484"/>
                    </a:lnTo>
                    <a:lnTo>
                      <a:pt x="750" y="462"/>
                    </a:lnTo>
                    <a:lnTo>
                      <a:pt x="750" y="438"/>
                    </a:lnTo>
                    <a:lnTo>
                      <a:pt x="748" y="414"/>
                    </a:lnTo>
                    <a:lnTo>
                      <a:pt x="744" y="390"/>
                    </a:lnTo>
                    <a:lnTo>
                      <a:pt x="740" y="368"/>
                    </a:lnTo>
                    <a:lnTo>
                      <a:pt x="728" y="328"/>
                    </a:lnTo>
                    <a:lnTo>
                      <a:pt x="716" y="294"/>
                    </a:lnTo>
                    <a:lnTo>
                      <a:pt x="702" y="264"/>
                    </a:lnTo>
                    <a:lnTo>
                      <a:pt x="702" y="264"/>
                    </a:lnTo>
                    <a:lnTo>
                      <a:pt x="680" y="260"/>
                    </a:lnTo>
                    <a:lnTo>
                      <a:pt x="660" y="254"/>
                    </a:lnTo>
                    <a:lnTo>
                      <a:pt x="642" y="248"/>
                    </a:lnTo>
                    <a:lnTo>
                      <a:pt x="624" y="240"/>
                    </a:lnTo>
                    <a:lnTo>
                      <a:pt x="594" y="224"/>
                    </a:lnTo>
                    <a:lnTo>
                      <a:pt x="566" y="204"/>
                    </a:lnTo>
                    <a:lnTo>
                      <a:pt x="544" y="184"/>
                    </a:lnTo>
                    <a:lnTo>
                      <a:pt x="526" y="162"/>
                    </a:lnTo>
                    <a:lnTo>
                      <a:pt x="510" y="138"/>
                    </a:lnTo>
                    <a:lnTo>
                      <a:pt x="498" y="116"/>
                    </a:lnTo>
                    <a:lnTo>
                      <a:pt x="490" y="92"/>
                    </a:lnTo>
                    <a:lnTo>
                      <a:pt x="482" y="72"/>
                    </a:lnTo>
                    <a:lnTo>
                      <a:pt x="478" y="52"/>
                    </a:lnTo>
                    <a:lnTo>
                      <a:pt x="474" y="34"/>
                    </a:lnTo>
                    <a:lnTo>
                      <a:pt x="472" y="8"/>
                    </a:lnTo>
                    <a:lnTo>
                      <a:pt x="472" y="0"/>
                    </a:lnTo>
                    <a:lnTo>
                      <a:pt x="472" y="2"/>
                    </a:lnTo>
                    <a:lnTo>
                      <a:pt x="472" y="0"/>
                    </a:lnTo>
                    <a:lnTo>
                      <a:pt x="472" y="0"/>
                    </a:lnTo>
                    <a:lnTo>
                      <a:pt x="470" y="8"/>
                    </a:lnTo>
                    <a:lnTo>
                      <a:pt x="468" y="34"/>
                    </a:lnTo>
                    <a:lnTo>
                      <a:pt x="466" y="52"/>
                    </a:lnTo>
                    <a:lnTo>
                      <a:pt x="460" y="72"/>
                    </a:lnTo>
                    <a:lnTo>
                      <a:pt x="454" y="92"/>
                    </a:lnTo>
                    <a:lnTo>
                      <a:pt x="444" y="116"/>
                    </a:lnTo>
                    <a:lnTo>
                      <a:pt x="432" y="138"/>
                    </a:lnTo>
                    <a:lnTo>
                      <a:pt x="418" y="162"/>
                    </a:lnTo>
                    <a:lnTo>
                      <a:pt x="398" y="184"/>
                    </a:lnTo>
                    <a:lnTo>
                      <a:pt x="376" y="204"/>
                    </a:lnTo>
                    <a:lnTo>
                      <a:pt x="350" y="224"/>
                    </a:lnTo>
                    <a:lnTo>
                      <a:pt x="318" y="240"/>
                    </a:lnTo>
                    <a:lnTo>
                      <a:pt x="300" y="248"/>
                    </a:lnTo>
                    <a:lnTo>
                      <a:pt x="282" y="254"/>
                    </a:lnTo>
                    <a:lnTo>
                      <a:pt x="262" y="260"/>
                    </a:lnTo>
                    <a:lnTo>
                      <a:pt x="240" y="264"/>
                    </a:lnTo>
                    <a:lnTo>
                      <a:pt x="240" y="264"/>
                    </a:lnTo>
                    <a:lnTo>
                      <a:pt x="226" y="294"/>
                    </a:lnTo>
                    <a:lnTo>
                      <a:pt x="214" y="328"/>
                    </a:lnTo>
                    <a:lnTo>
                      <a:pt x="202" y="368"/>
                    </a:lnTo>
                    <a:lnTo>
                      <a:pt x="198" y="390"/>
                    </a:lnTo>
                    <a:lnTo>
                      <a:pt x="194" y="414"/>
                    </a:lnTo>
                    <a:lnTo>
                      <a:pt x="192" y="438"/>
                    </a:lnTo>
                    <a:lnTo>
                      <a:pt x="192" y="462"/>
                    </a:lnTo>
                    <a:lnTo>
                      <a:pt x="194" y="484"/>
                    </a:lnTo>
                    <a:lnTo>
                      <a:pt x="198" y="506"/>
                    </a:lnTo>
                    <a:lnTo>
                      <a:pt x="208" y="528"/>
                    </a:lnTo>
                    <a:lnTo>
                      <a:pt x="218" y="548"/>
                    </a:lnTo>
                    <a:lnTo>
                      <a:pt x="218" y="548"/>
                    </a:lnTo>
                    <a:lnTo>
                      <a:pt x="282" y="638"/>
                    </a:lnTo>
                    <a:lnTo>
                      <a:pt x="292" y="654"/>
                    </a:lnTo>
                    <a:lnTo>
                      <a:pt x="292" y="654"/>
                    </a:lnTo>
                    <a:lnTo>
                      <a:pt x="294" y="658"/>
                    </a:lnTo>
                    <a:lnTo>
                      <a:pt x="292" y="660"/>
                    </a:lnTo>
                    <a:lnTo>
                      <a:pt x="288" y="660"/>
                    </a:lnTo>
                    <a:lnTo>
                      <a:pt x="288" y="660"/>
                    </a:lnTo>
                    <a:lnTo>
                      <a:pt x="284" y="658"/>
                    </a:lnTo>
                    <a:lnTo>
                      <a:pt x="280" y="654"/>
                    </a:lnTo>
                    <a:lnTo>
                      <a:pt x="266" y="640"/>
                    </a:lnTo>
                    <a:lnTo>
                      <a:pt x="254" y="632"/>
                    </a:lnTo>
                    <a:lnTo>
                      <a:pt x="240" y="622"/>
                    </a:lnTo>
                    <a:lnTo>
                      <a:pt x="224" y="612"/>
                    </a:lnTo>
                    <a:lnTo>
                      <a:pt x="202" y="602"/>
                    </a:lnTo>
                    <a:lnTo>
                      <a:pt x="202" y="600"/>
                    </a:lnTo>
                    <a:lnTo>
                      <a:pt x="202" y="600"/>
                    </a:lnTo>
                    <a:lnTo>
                      <a:pt x="180" y="592"/>
                    </a:lnTo>
                    <a:lnTo>
                      <a:pt x="126" y="572"/>
                    </a:lnTo>
                    <a:lnTo>
                      <a:pt x="96" y="562"/>
                    </a:lnTo>
                    <a:lnTo>
                      <a:pt x="66" y="556"/>
                    </a:lnTo>
                    <a:lnTo>
                      <a:pt x="42" y="552"/>
                    </a:lnTo>
                    <a:lnTo>
                      <a:pt x="30" y="552"/>
                    </a:lnTo>
                    <a:lnTo>
                      <a:pt x="22" y="556"/>
                    </a:lnTo>
                    <a:lnTo>
                      <a:pt x="22" y="556"/>
                    </a:lnTo>
                    <a:lnTo>
                      <a:pt x="18" y="558"/>
                    </a:lnTo>
                    <a:lnTo>
                      <a:pt x="14" y="562"/>
                    </a:lnTo>
                    <a:lnTo>
                      <a:pt x="8" y="576"/>
                    </a:lnTo>
                    <a:lnTo>
                      <a:pt x="2" y="594"/>
                    </a:lnTo>
                    <a:lnTo>
                      <a:pt x="0" y="616"/>
                    </a:lnTo>
                    <a:lnTo>
                      <a:pt x="2" y="640"/>
                    </a:lnTo>
                    <a:lnTo>
                      <a:pt x="4" y="666"/>
                    </a:lnTo>
                    <a:lnTo>
                      <a:pt x="8" y="692"/>
                    </a:lnTo>
                    <a:lnTo>
                      <a:pt x="16" y="718"/>
                    </a:lnTo>
                    <a:lnTo>
                      <a:pt x="16" y="718"/>
                    </a:lnTo>
                    <a:lnTo>
                      <a:pt x="16" y="726"/>
                    </a:lnTo>
                    <a:lnTo>
                      <a:pt x="16" y="726"/>
                    </a:lnTo>
                    <a:lnTo>
                      <a:pt x="22" y="740"/>
                    </a:lnTo>
                    <a:lnTo>
                      <a:pt x="30" y="754"/>
                    </a:lnTo>
                    <a:lnTo>
                      <a:pt x="38" y="768"/>
                    </a:lnTo>
                    <a:lnTo>
                      <a:pt x="50" y="782"/>
                    </a:lnTo>
                    <a:lnTo>
                      <a:pt x="50" y="782"/>
                    </a:lnTo>
                    <a:lnTo>
                      <a:pt x="52" y="782"/>
                    </a:lnTo>
                    <a:lnTo>
                      <a:pt x="52" y="782"/>
                    </a:lnTo>
                    <a:lnTo>
                      <a:pt x="60" y="790"/>
                    </a:lnTo>
                    <a:lnTo>
                      <a:pt x="70" y="796"/>
                    </a:lnTo>
                    <a:lnTo>
                      <a:pt x="78" y="800"/>
                    </a:lnTo>
                    <a:lnTo>
                      <a:pt x="88" y="804"/>
                    </a:lnTo>
                    <a:lnTo>
                      <a:pt x="88" y="804"/>
                    </a:lnTo>
                    <a:lnTo>
                      <a:pt x="104" y="808"/>
                    </a:lnTo>
                    <a:lnTo>
                      <a:pt x="128" y="822"/>
                    </a:lnTo>
                    <a:lnTo>
                      <a:pt x="138" y="830"/>
                    </a:lnTo>
                    <a:lnTo>
                      <a:pt x="150" y="840"/>
                    </a:lnTo>
                    <a:lnTo>
                      <a:pt x="160" y="852"/>
                    </a:lnTo>
                    <a:lnTo>
                      <a:pt x="168" y="866"/>
                    </a:lnTo>
                    <a:lnTo>
                      <a:pt x="176" y="880"/>
                    </a:lnTo>
                    <a:lnTo>
                      <a:pt x="178" y="896"/>
                    </a:lnTo>
                    <a:lnTo>
                      <a:pt x="178" y="912"/>
                    </a:lnTo>
                    <a:lnTo>
                      <a:pt x="174" y="930"/>
                    </a:lnTo>
                    <a:lnTo>
                      <a:pt x="166" y="948"/>
                    </a:lnTo>
                    <a:lnTo>
                      <a:pt x="152" y="968"/>
                    </a:lnTo>
                    <a:lnTo>
                      <a:pt x="132" y="988"/>
                    </a:lnTo>
                    <a:lnTo>
                      <a:pt x="106" y="1008"/>
                    </a:lnTo>
                    <a:lnTo>
                      <a:pt x="106" y="1008"/>
                    </a:lnTo>
                    <a:lnTo>
                      <a:pt x="118" y="1008"/>
                    </a:lnTo>
                    <a:lnTo>
                      <a:pt x="132" y="1008"/>
                    </a:lnTo>
                    <a:lnTo>
                      <a:pt x="152" y="1012"/>
                    </a:lnTo>
                    <a:lnTo>
                      <a:pt x="174" y="1016"/>
                    </a:lnTo>
                    <a:lnTo>
                      <a:pt x="202" y="1024"/>
                    </a:lnTo>
                    <a:lnTo>
                      <a:pt x="230" y="1034"/>
                    </a:lnTo>
                    <a:lnTo>
                      <a:pt x="260" y="1050"/>
                    </a:lnTo>
                    <a:lnTo>
                      <a:pt x="260" y="1050"/>
                    </a:lnTo>
                    <a:lnTo>
                      <a:pt x="274" y="1056"/>
                    </a:lnTo>
                    <a:lnTo>
                      <a:pt x="288" y="1060"/>
                    </a:lnTo>
                    <a:lnTo>
                      <a:pt x="304" y="1064"/>
                    </a:lnTo>
                    <a:lnTo>
                      <a:pt x="318" y="1064"/>
                    </a:lnTo>
                    <a:lnTo>
                      <a:pt x="332" y="1064"/>
                    </a:lnTo>
                    <a:lnTo>
                      <a:pt x="346" y="1062"/>
                    </a:lnTo>
                    <a:lnTo>
                      <a:pt x="372" y="1056"/>
                    </a:lnTo>
                    <a:lnTo>
                      <a:pt x="396" y="1046"/>
                    </a:lnTo>
                    <a:lnTo>
                      <a:pt x="418" y="1036"/>
                    </a:lnTo>
                    <a:lnTo>
                      <a:pt x="444" y="1020"/>
                    </a:lnTo>
                    <a:lnTo>
                      <a:pt x="444" y="1020"/>
                    </a:lnTo>
                    <a:lnTo>
                      <a:pt x="444" y="1050"/>
                    </a:lnTo>
                    <a:lnTo>
                      <a:pt x="444" y="1096"/>
                    </a:lnTo>
                    <a:lnTo>
                      <a:pt x="442" y="1152"/>
                    </a:lnTo>
                    <a:lnTo>
                      <a:pt x="436" y="1214"/>
                    </a:lnTo>
                    <a:lnTo>
                      <a:pt x="430" y="1246"/>
                    </a:lnTo>
                    <a:lnTo>
                      <a:pt x="424" y="1276"/>
                    </a:lnTo>
                    <a:lnTo>
                      <a:pt x="418" y="1306"/>
                    </a:lnTo>
                    <a:lnTo>
                      <a:pt x="408" y="1334"/>
                    </a:lnTo>
                    <a:lnTo>
                      <a:pt x="398" y="1360"/>
                    </a:lnTo>
                    <a:lnTo>
                      <a:pt x="386" y="1382"/>
                    </a:lnTo>
                    <a:lnTo>
                      <a:pt x="372" y="1400"/>
                    </a:lnTo>
                    <a:lnTo>
                      <a:pt x="364" y="1408"/>
                    </a:lnTo>
                    <a:lnTo>
                      <a:pt x="356" y="1414"/>
                    </a:lnTo>
                    <a:lnTo>
                      <a:pt x="356" y="1414"/>
                    </a:lnTo>
                    <a:lnTo>
                      <a:pt x="352" y="1416"/>
                    </a:lnTo>
                    <a:lnTo>
                      <a:pt x="350" y="1420"/>
                    </a:lnTo>
                    <a:lnTo>
                      <a:pt x="348" y="1422"/>
                    </a:lnTo>
                    <a:lnTo>
                      <a:pt x="350" y="1426"/>
                    </a:lnTo>
                    <a:lnTo>
                      <a:pt x="352" y="1428"/>
                    </a:lnTo>
                    <a:lnTo>
                      <a:pt x="354" y="1432"/>
                    </a:lnTo>
                    <a:lnTo>
                      <a:pt x="354" y="1432"/>
                    </a:lnTo>
                    <a:lnTo>
                      <a:pt x="362" y="1438"/>
                    </a:lnTo>
                    <a:lnTo>
                      <a:pt x="368" y="1440"/>
                    </a:lnTo>
                    <a:lnTo>
                      <a:pt x="376" y="1444"/>
                    </a:lnTo>
                    <a:lnTo>
                      <a:pt x="386" y="1444"/>
                    </a:lnTo>
                    <a:lnTo>
                      <a:pt x="398" y="1444"/>
                    </a:lnTo>
                    <a:lnTo>
                      <a:pt x="410" y="1440"/>
                    </a:lnTo>
                    <a:lnTo>
                      <a:pt x="422" y="1434"/>
                    </a:lnTo>
                    <a:lnTo>
                      <a:pt x="422" y="1434"/>
                    </a:lnTo>
                    <a:lnTo>
                      <a:pt x="428" y="1430"/>
                    </a:lnTo>
                    <a:lnTo>
                      <a:pt x="434" y="1430"/>
                    </a:lnTo>
                    <a:lnTo>
                      <a:pt x="442" y="1428"/>
                    </a:lnTo>
                    <a:lnTo>
                      <a:pt x="444" y="1424"/>
                    </a:lnTo>
                    <a:lnTo>
                      <a:pt x="448" y="1418"/>
                    </a:lnTo>
                    <a:lnTo>
                      <a:pt x="448" y="1418"/>
                    </a:lnTo>
                    <a:lnTo>
                      <a:pt x="458" y="1398"/>
                    </a:lnTo>
                    <a:lnTo>
                      <a:pt x="466" y="1370"/>
                    </a:lnTo>
                    <a:lnTo>
                      <a:pt x="474" y="1334"/>
                    </a:lnTo>
                    <a:lnTo>
                      <a:pt x="482" y="1288"/>
                    </a:lnTo>
                    <a:lnTo>
                      <a:pt x="488" y="1236"/>
                    </a:lnTo>
                    <a:lnTo>
                      <a:pt x="494" y="1174"/>
                    </a:lnTo>
                    <a:lnTo>
                      <a:pt x="498" y="1104"/>
                    </a:lnTo>
                    <a:lnTo>
                      <a:pt x="502" y="1022"/>
                    </a:lnTo>
                    <a:lnTo>
                      <a:pt x="502" y="1022"/>
                    </a:lnTo>
                    <a:lnTo>
                      <a:pt x="516" y="1030"/>
                    </a:lnTo>
                    <a:lnTo>
                      <a:pt x="532" y="1040"/>
                    </a:lnTo>
                    <a:lnTo>
                      <a:pt x="552" y="1050"/>
                    </a:lnTo>
                    <a:lnTo>
                      <a:pt x="576" y="1058"/>
                    </a:lnTo>
                    <a:lnTo>
                      <a:pt x="602" y="1062"/>
                    </a:lnTo>
                    <a:lnTo>
                      <a:pt x="616" y="1064"/>
                    </a:lnTo>
                    <a:lnTo>
                      <a:pt x="628" y="1064"/>
                    </a:lnTo>
                    <a:lnTo>
                      <a:pt x="642" y="1064"/>
                    </a:lnTo>
                    <a:lnTo>
                      <a:pt x="656" y="1060"/>
                    </a:lnTo>
                    <a:lnTo>
                      <a:pt x="668" y="1056"/>
                    </a:lnTo>
                    <a:lnTo>
                      <a:pt x="682" y="1050"/>
                    </a:lnTo>
                    <a:lnTo>
                      <a:pt x="682" y="1050"/>
                    </a:lnTo>
                    <a:lnTo>
                      <a:pt x="712" y="1034"/>
                    </a:lnTo>
                    <a:lnTo>
                      <a:pt x="742" y="1024"/>
                    </a:lnTo>
                    <a:lnTo>
                      <a:pt x="768" y="1016"/>
                    </a:lnTo>
                    <a:lnTo>
                      <a:pt x="790" y="1012"/>
                    </a:lnTo>
                    <a:lnTo>
                      <a:pt x="810" y="1008"/>
                    </a:lnTo>
                    <a:lnTo>
                      <a:pt x="824" y="1008"/>
                    </a:lnTo>
                    <a:lnTo>
                      <a:pt x="836" y="1008"/>
                    </a:lnTo>
                    <a:lnTo>
                      <a:pt x="836" y="1008"/>
                    </a:lnTo>
                    <a:lnTo>
                      <a:pt x="810" y="988"/>
                    </a:lnTo>
                    <a:lnTo>
                      <a:pt x="790" y="968"/>
                    </a:lnTo>
                    <a:lnTo>
                      <a:pt x="776" y="948"/>
                    </a:lnTo>
                    <a:lnTo>
                      <a:pt x="768" y="930"/>
                    </a:lnTo>
                    <a:lnTo>
                      <a:pt x="764" y="912"/>
                    </a:lnTo>
                    <a:lnTo>
                      <a:pt x="764" y="896"/>
                    </a:lnTo>
                    <a:lnTo>
                      <a:pt x="768" y="880"/>
                    </a:lnTo>
                    <a:lnTo>
                      <a:pt x="774" y="866"/>
                    </a:lnTo>
                    <a:lnTo>
                      <a:pt x="782" y="852"/>
                    </a:lnTo>
                    <a:lnTo>
                      <a:pt x="792" y="840"/>
                    </a:lnTo>
                    <a:lnTo>
                      <a:pt x="804" y="830"/>
                    </a:lnTo>
                    <a:lnTo>
                      <a:pt x="816" y="822"/>
                    </a:lnTo>
                    <a:lnTo>
                      <a:pt x="838" y="808"/>
                    </a:lnTo>
                    <a:lnTo>
                      <a:pt x="854" y="804"/>
                    </a:lnTo>
                    <a:lnTo>
                      <a:pt x="854" y="804"/>
                    </a:lnTo>
                    <a:lnTo>
                      <a:pt x="868" y="798"/>
                    </a:lnTo>
                    <a:lnTo>
                      <a:pt x="882" y="790"/>
                    </a:lnTo>
                    <a:lnTo>
                      <a:pt x="882" y="790"/>
                    </a:lnTo>
                    <a:lnTo>
                      <a:pt x="882" y="790"/>
                    </a:lnTo>
                    <a:lnTo>
                      <a:pt x="892" y="782"/>
                    </a:lnTo>
                    <a:lnTo>
                      <a:pt x="902" y="772"/>
                    </a:lnTo>
                    <a:lnTo>
                      <a:pt x="910" y="762"/>
                    </a:lnTo>
                    <a:lnTo>
                      <a:pt x="918" y="748"/>
                    </a:lnTo>
                    <a:lnTo>
                      <a:pt x="918" y="748"/>
                    </a:lnTo>
                    <a:lnTo>
                      <a:pt x="924" y="732"/>
                    </a:lnTo>
                    <a:lnTo>
                      <a:pt x="924" y="732"/>
                    </a:lnTo>
                    <a:close/>
                  </a:path>
                </a:pathLst>
              </a:custGeom>
              <a:solidFill>
                <a:schemeClr val="accent1">
                  <a:alpha val="2000"/>
                </a:schemeClr>
              </a:solidFill>
              <a:ln w="9525">
                <a:noFill/>
                <a:round/>
                <a:headEnd/>
                <a:tailEnd/>
              </a:ln>
              <a:effectLst>
                <a:glow rad="25400">
                  <a:schemeClr val="accent1">
                    <a:alpha val="43000"/>
                  </a:schemeClr>
                </a:glow>
                <a:softEdge rad="12700"/>
              </a:effectLst>
            </p:spPr>
            <p:txBody>
              <a:bodyPr vert="horz" wrap="square" lIns="91440" tIns="45720" rIns="91440" bIns="45720" numCol="1" anchor="t" anchorCtr="0" compatLnSpc="1">
                <a:prstTxWarp prst="textNoShape">
                  <a:avLst/>
                </a:prstTxWarp>
              </a:bodyPr>
              <a:lstStyle/>
              <a:p>
                <a:endParaRPr lang="en-US" dirty="0"/>
              </a:p>
            </p:txBody>
          </p:sp>
          <p:sp>
            <p:nvSpPr>
              <p:cNvPr id="66" name="Freeform 24"/>
              <p:cNvSpPr>
                <a:spLocks noChangeAspect="1"/>
              </p:cNvSpPr>
              <p:nvPr/>
            </p:nvSpPr>
            <p:spPr bwMode="auto">
              <a:xfrm rot="4324833">
                <a:off x="8243059" y="5300272"/>
                <a:ext cx="474357" cy="1154204"/>
              </a:xfrm>
              <a:custGeom>
                <a:avLst/>
                <a:gdLst/>
                <a:ahLst/>
                <a:cxnLst>
                  <a:cxn ang="0">
                    <a:pos x="152" y="0"/>
                  </a:cxn>
                  <a:cxn ang="0">
                    <a:pos x="164" y="50"/>
                  </a:cxn>
                  <a:cxn ang="0">
                    <a:pos x="164" y="102"/>
                  </a:cxn>
                  <a:cxn ang="0">
                    <a:pos x="154" y="154"/>
                  </a:cxn>
                  <a:cxn ang="0">
                    <a:pos x="138" y="206"/>
                  </a:cxn>
                  <a:cxn ang="0">
                    <a:pos x="92" y="310"/>
                  </a:cxn>
                  <a:cxn ang="0">
                    <a:pos x="48" y="404"/>
                  </a:cxn>
                  <a:cxn ang="0">
                    <a:pos x="32" y="446"/>
                  </a:cxn>
                  <a:cxn ang="0">
                    <a:pos x="10" y="528"/>
                  </a:cxn>
                  <a:cxn ang="0">
                    <a:pos x="2" y="592"/>
                  </a:cxn>
                  <a:cxn ang="0">
                    <a:pos x="0" y="634"/>
                  </a:cxn>
                  <a:cxn ang="0">
                    <a:pos x="6" y="682"/>
                  </a:cxn>
                  <a:cxn ang="0">
                    <a:pos x="24" y="762"/>
                  </a:cxn>
                  <a:cxn ang="0">
                    <a:pos x="48" y="824"/>
                  </a:cxn>
                  <a:cxn ang="0">
                    <a:pos x="80" y="872"/>
                  </a:cxn>
                  <a:cxn ang="0">
                    <a:pos x="114" y="906"/>
                  </a:cxn>
                  <a:cxn ang="0">
                    <a:pos x="152" y="928"/>
                  </a:cxn>
                  <a:cxn ang="0">
                    <a:pos x="188" y="942"/>
                  </a:cxn>
                  <a:cxn ang="0">
                    <a:pos x="236" y="950"/>
                  </a:cxn>
                  <a:cxn ang="0">
                    <a:pos x="230" y="982"/>
                  </a:cxn>
                  <a:cxn ang="0">
                    <a:pos x="210" y="1050"/>
                  </a:cxn>
                  <a:cxn ang="0">
                    <a:pos x="186" y="1114"/>
                  </a:cxn>
                  <a:cxn ang="0">
                    <a:pos x="162" y="1150"/>
                  </a:cxn>
                  <a:cxn ang="0">
                    <a:pos x="142" y="1168"/>
                  </a:cxn>
                  <a:cxn ang="0">
                    <a:pos x="132" y="1174"/>
                  </a:cxn>
                  <a:cxn ang="0">
                    <a:pos x="126" y="1178"/>
                  </a:cxn>
                  <a:cxn ang="0">
                    <a:pos x="130" y="1188"/>
                  </a:cxn>
                  <a:cxn ang="0">
                    <a:pos x="134" y="1192"/>
                  </a:cxn>
                  <a:cxn ang="0">
                    <a:pos x="154" y="1202"/>
                  </a:cxn>
                  <a:cxn ang="0">
                    <a:pos x="172" y="1202"/>
                  </a:cxn>
                  <a:cxn ang="0">
                    <a:pos x="184" y="1198"/>
                  </a:cxn>
                  <a:cxn ang="0">
                    <a:pos x="194" y="1196"/>
                  </a:cxn>
                  <a:cxn ang="0">
                    <a:pos x="206" y="1188"/>
                  </a:cxn>
                  <a:cxn ang="0">
                    <a:pos x="214" y="1174"/>
                  </a:cxn>
                  <a:cxn ang="0">
                    <a:pos x="232" y="1134"/>
                  </a:cxn>
                  <a:cxn ang="0">
                    <a:pos x="262" y="1038"/>
                  </a:cxn>
                  <a:cxn ang="0">
                    <a:pos x="282" y="946"/>
                  </a:cxn>
                  <a:cxn ang="0">
                    <a:pos x="288" y="946"/>
                  </a:cxn>
                  <a:cxn ang="0">
                    <a:pos x="334" y="912"/>
                  </a:cxn>
                  <a:cxn ang="0">
                    <a:pos x="374" y="876"/>
                  </a:cxn>
                  <a:cxn ang="0">
                    <a:pos x="408" y="840"/>
                  </a:cxn>
                  <a:cxn ang="0">
                    <a:pos x="434" y="802"/>
                  </a:cxn>
                  <a:cxn ang="0">
                    <a:pos x="456" y="764"/>
                  </a:cxn>
                  <a:cxn ang="0">
                    <a:pos x="472" y="726"/>
                  </a:cxn>
                  <a:cxn ang="0">
                    <a:pos x="490" y="648"/>
                  </a:cxn>
                  <a:cxn ang="0">
                    <a:pos x="492" y="568"/>
                  </a:cxn>
                  <a:cxn ang="0">
                    <a:pos x="478" y="490"/>
                  </a:cxn>
                  <a:cxn ang="0">
                    <a:pos x="454" y="414"/>
                  </a:cxn>
                  <a:cxn ang="0">
                    <a:pos x="420" y="340"/>
                  </a:cxn>
                  <a:cxn ang="0">
                    <a:pos x="380" y="270"/>
                  </a:cxn>
                  <a:cxn ang="0">
                    <a:pos x="336" y="206"/>
                  </a:cxn>
                  <a:cxn ang="0">
                    <a:pos x="248" y="98"/>
                  </a:cxn>
                  <a:cxn ang="0">
                    <a:pos x="180" y="26"/>
                  </a:cxn>
                  <a:cxn ang="0">
                    <a:pos x="152" y="0"/>
                  </a:cxn>
                </a:cxnLst>
                <a:rect l="0" t="0" r="r" b="b"/>
                <a:pathLst>
                  <a:path w="494" h="1202">
                    <a:moveTo>
                      <a:pt x="152" y="0"/>
                    </a:moveTo>
                    <a:lnTo>
                      <a:pt x="152" y="0"/>
                    </a:lnTo>
                    <a:lnTo>
                      <a:pt x="160" y="26"/>
                    </a:lnTo>
                    <a:lnTo>
                      <a:pt x="164" y="50"/>
                    </a:lnTo>
                    <a:lnTo>
                      <a:pt x="166" y="76"/>
                    </a:lnTo>
                    <a:lnTo>
                      <a:pt x="164" y="102"/>
                    </a:lnTo>
                    <a:lnTo>
                      <a:pt x="160" y="128"/>
                    </a:lnTo>
                    <a:lnTo>
                      <a:pt x="154" y="154"/>
                    </a:lnTo>
                    <a:lnTo>
                      <a:pt x="148" y="180"/>
                    </a:lnTo>
                    <a:lnTo>
                      <a:pt x="138" y="206"/>
                    </a:lnTo>
                    <a:lnTo>
                      <a:pt x="116" y="258"/>
                    </a:lnTo>
                    <a:lnTo>
                      <a:pt x="92" y="310"/>
                    </a:lnTo>
                    <a:lnTo>
                      <a:pt x="70" y="358"/>
                    </a:lnTo>
                    <a:lnTo>
                      <a:pt x="48" y="404"/>
                    </a:lnTo>
                    <a:lnTo>
                      <a:pt x="48" y="404"/>
                    </a:lnTo>
                    <a:lnTo>
                      <a:pt x="32" y="446"/>
                    </a:lnTo>
                    <a:lnTo>
                      <a:pt x="18" y="488"/>
                    </a:lnTo>
                    <a:lnTo>
                      <a:pt x="10" y="528"/>
                    </a:lnTo>
                    <a:lnTo>
                      <a:pt x="4" y="562"/>
                    </a:lnTo>
                    <a:lnTo>
                      <a:pt x="2" y="592"/>
                    </a:lnTo>
                    <a:lnTo>
                      <a:pt x="0" y="614"/>
                    </a:lnTo>
                    <a:lnTo>
                      <a:pt x="0" y="634"/>
                    </a:lnTo>
                    <a:lnTo>
                      <a:pt x="0" y="634"/>
                    </a:lnTo>
                    <a:lnTo>
                      <a:pt x="6" y="682"/>
                    </a:lnTo>
                    <a:lnTo>
                      <a:pt x="14" y="724"/>
                    </a:lnTo>
                    <a:lnTo>
                      <a:pt x="24" y="762"/>
                    </a:lnTo>
                    <a:lnTo>
                      <a:pt x="36" y="796"/>
                    </a:lnTo>
                    <a:lnTo>
                      <a:pt x="48" y="824"/>
                    </a:lnTo>
                    <a:lnTo>
                      <a:pt x="64" y="850"/>
                    </a:lnTo>
                    <a:lnTo>
                      <a:pt x="80" y="872"/>
                    </a:lnTo>
                    <a:lnTo>
                      <a:pt x="96" y="890"/>
                    </a:lnTo>
                    <a:lnTo>
                      <a:pt x="114" y="906"/>
                    </a:lnTo>
                    <a:lnTo>
                      <a:pt x="132" y="918"/>
                    </a:lnTo>
                    <a:lnTo>
                      <a:pt x="152" y="928"/>
                    </a:lnTo>
                    <a:lnTo>
                      <a:pt x="170" y="936"/>
                    </a:lnTo>
                    <a:lnTo>
                      <a:pt x="188" y="942"/>
                    </a:lnTo>
                    <a:lnTo>
                      <a:pt x="204" y="946"/>
                    </a:lnTo>
                    <a:lnTo>
                      <a:pt x="236" y="950"/>
                    </a:lnTo>
                    <a:lnTo>
                      <a:pt x="236" y="950"/>
                    </a:lnTo>
                    <a:lnTo>
                      <a:pt x="230" y="982"/>
                    </a:lnTo>
                    <a:lnTo>
                      <a:pt x="220" y="1016"/>
                    </a:lnTo>
                    <a:lnTo>
                      <a:pt x="210" y="1050"/>
                    </a:lnTo>
                    <a:lnTo>
                      <a:pt x="200" y="1082"/>
                    </a:lnTo>
                    <a:lnTo>
                      <a:pt x="186" y="1114"/>
                    </a:lnTo>
                    <a:lnTo>
                      <a:pt x="170" y="1140"/>
                    </a:lnTo>
                    <a:lnTo>
                      <a:pt x="162" y="1150"/>
                    </a:lnTo>
                    <a:lnTo>
                      <a:pt x="152" y="1160"/>
                    </a:lnTo>
                    <a:lnTo>
                      <a:pt x="142" y="1168"/>
                    </a:lnTo>
                    <a:lnTo>
                      <a:pt x="132" y="1174"/>
                    </a:lnTo>
                    <a:lnTo>
                      <a:pt x="132" y="1174"/>
                    </a:lnTo>
                    <a:lnTo>
                      <a:pt x="130" y="1176"/>
                    </a:lnTo>
                    <a:lnTo>
                      <a:pt x="126" y="1178"/>
                    </a:lnTo>
                    <a:lnTo>
                      <a:pt x="126" y="1182"/>
                    </a:lnTo>
                    <a:lnTo>
                      <a:pt x="130" y="1188"/>
                    </a:lnTo>
                    <a:lnTo>
                      <a:pt x="130" y="1188"/>
                    </a:lnTo>
                    <a:lnTo>
                      <a:pt x="134" y="1192"/>
                    </a:lnTo>
                    <a:lnTo>
                      <a:pt x="146" y="1200"/>
                    </a:lnTo>
                    <a:lnTo>
                      <a:pt x="154" y="1202"/>
                    </a:lnTo>
                    <a:lnTo>
                      <a:pt x="162" y="1202"/>
                    </a:lnTo>
                    <a:lnTo>
                      <a:pt x="172" y="1202"/>
                    </a:lnTo>
                    <a:lnTo>
                      <a:pt x="184" y="1198"/>
                    </a:lnTo>
                    <a:lnTo>
                      <a:pt x="184" y="1198"/>
                    </a:lnTo>
                    <a:lnTo>
                      <a:pt x="190" y="1196"/>
                    </a:lnTo>
                    <a:lnTo>
                      <a:pt x="194" y="1196"/>
                    </a:lnTo>
                    <a:lnTo>
                      <a:pt x="200" y="1194"/>
                    </a:lnTo>
                    <a:lnTo>
                      <a:pt x="206" y="1188"/>
                    </a:lnTo>
                    <a:lnTo>
                      <a:pt x="206" y="1188"/>
                    </a:lnTo>
                    <a:lnTo>
                      <a:pt x="214" y="1174"/>
                    </a:lnTo>
                    <a:lnTo>
                      <a:pt x="224" y="1156"/>
                    </a:lnTo>
                    <a:lnTo>
                      <a:pt x="232" y="1134"/>
                    </a:lnTo>
                    <a:lnTo>
                      <a:pt x="242" y="1108"/>
                    </a:lnTo>
                    <a:lnTo>
                      <a:pt x="262" y="1038"/>
                    </a:lnTo>
                    <a:lnTo>
                      <a:pt x="282" y="946"/>
                    </a:lnTo>
                    <a:lnTo>
                      <a:pt x="282" y="946"/>
                    </a:lnTo>
                    <a:lnTo>
                      <a:pt x="288" y="946"/>
                    </a:lnTo>
                    <a:lnTo>
                      <a:pt x="288" y="946"/>
                    </a:lnTo>
                    <a:lnTo>
                      <a:pt x="312" y="928"/>
                    </a:lnTo>
                    <a:lnTo>
                      <a:pt x="334" y="912"/>
                    </a:lnTo>
                    <a:lnTo>
                      <a:pt x="354" y="894"/>
                    </a:lnTo>
                    <a:lnTo>
                      <a:pt x="374" y="876"/>
                    </a:lnTo>
                    <a:lnTo>
                      <a:pt x="392" y="858"/>
                    </a:lnTo>
                    <a:lnTo>
                      <a:pt x="408" y="840"/>
                    </a:lnTo>
                    <a:lnTo>
                      <a:pt x="422" y="822"/>
                    </a:lnTo>
                    <a:lnTo>
                      <a:pt x="434" y="802"/>
                    </a:lnTo>
                    <a:lnTo>
                      <a:pt x="446" y="784"/>
                    </a:lnTo>
                    <a:lnTo>
                      <a:pt x="456" y="764"/>
                    </a:lnTo>
                    <a:lnTo>
                      <a:pt x="466" y="746"/>
                    </a:lnTo>
                    <a:lnTo>
                      <a:pt x="472" y="726"/>
                    </a:lnTo>
                    <a:lnTo>
                      <a:pt x="484" y="688"/>
                    </a:lnTo>
                    <a:lnTo>
                      <a:pt x="490" y="648"/>
                    </a:lnTo>
                    <a:lnTo>
                      <a:pt x="494" y="608"/>
                    </a:lnTo>
                    <a:lnTo>
                      <a:pt x="492" y="568"/>
                    </a:lnTo>
                    <a:lnTo>
                      <a:pt x="486" y="530"/>
                    </a:lnTo>
                    <a:lnTo>
                      <a:pt x="478" y="490"/>
                    </a:lnTo>
                    <a:lnTo>
                      <a:pt x="468" y="452"/>
                    </a:lnTo>
                    <a:lnTo>
                      <a:pt x="454" y="414"/>
                    </a:lnTo>
                    <a:lnTo>
                      <a:pt x="438" y="376"/>
                    </a:lnTo>
                    <a:lnTo>
                      <a:pt x="420" y="340"/>
                    </a:lnTo>
                    <a:lnTo>
                      <a:pt x="400" y="304"/>
                    </a:lnTo>
                    <a:lnTo>
                      <a:pt x="380" y="270"/>
                    </a:lnTo>
                    <a:lnTo>
                      <a:pt x="358" y="238"/>
                    </a:lnTo>
                    <a:lnTo>
                      <a:pt x="336" y="206"/>
                    </a:lnTo>
                    <a:lnTo>
                      <a:pt x="290" y="148"/>
                    </a:lnTo>
                    <a:lnTo>
                      <a:pt x="248" y="98"/>
                    </a:lnTo>
                    <a:lnTo>
                      <a:pt x="210" y="58"/>
                    </a:lnTo>
                    <a:lnTo>
                      <a:pt x="180" y="26"/>
                    </a:lnTo>
                    <a:lnTo>
                      <a:pt x="152" y="0"/>
                    </a:lnTo>
                    <a:lnTo>
                      <a:pt x="152" y="0"/>
                    </a:lnTo>
                    <a:close/>
                  </a:path>
                </a:pathLst>
              </a:custGeom>
              <a:solidFill>
                <a:schemeClr val="accent1">
                  <a:alpha val="2000"/>
                </a:schemeClr>
              </a:solidFill>
              <a:ln w="9525">
                <a:noFill/>
                <a:round/>
                <a:headEnd/>
                <a:tailEnd/>
              </a:ln>
              <a:effectLst>
                <a:glow rad="38100">
                  <a:schemeClr val="accent1">
                    <a:alpha val="43000"/>
                  </a:schemeClr>
                </a:glow>
                <a:softEdge rad="12700"/>
              </a:effectLst>
            </p:spPr>
            <p:txBody>
              <a:bodyPr vert="horz" wrap="square" lIns="91440" tIns="45720" rIns="91440" bIns="45720" numCol="1" anchor="t" anchorCtr="0" compatLnSpc="1">
                <a:prstTxWarp prst="textNoShape">
                  <a:avLst/>
                </a:prstTxWarp>
              </a:bodyPr>
              <a:lstStyle/>
              <a:p>
                <a:endParaRPr lang="en-US" dirty="0"/>
              </a:p>
            </p:txBody>
          </p:sp>
          <p:sp>
            <p:nvSpPr>
              <p:cNvPr id="67" name="Freeform 28"/>
              <p:cNvSpPr>
                <a:spLocks noChangeAspect="1"/>
              </p:cNvSpPr>
              <p:nvPr/>
            </p:nvSpPr>
            <p:spPr bwMode="auto">
              <a:xfrm rot="19659348">
                <a:off x="7187072" y="3993953"/>
                <a:ext cx="942538" cy="1486797"/>
              </a:xfrm>
              <a:custGeom>
                <a:avLst/>
                <a:gdLst/>
                <a:ahLst/>
                <a:cxnLst>
                  <a:cxn ang="0">
                    <a:pos x="1140" y="784"/>
                  </a:cxn>
                  <a:cxn ang="0">
                    <a:pos x="1090" y="812"/>
                  </a:cxn>
                  <a:cxn ang="0">
                    <a:pos x="1052" y="766"/>
                  </a:cxn>
                  <a:cxn ang="0">
                    <a:pos x="956" y="774"/>
                  </a:cxn>
                  <a:cxn ang="0">
                    <a:pos x="842" y="848"/>
                  </a:cxn>
                  <a:cxn ang="0">
                    <a:pos x="824" y="848"/>
                  </a:cxn>
                  <a:cxn ang="0">
                    <a:pos x="928" y="698"/>
                  </a:cxn>
                  <a:cxn ang="0">
                    <a:pos x="952" y="538"/>
                  </a:cxn>
                  <a:cxn ang="0">
                    <a:pos x="898" y="354"/>
                  </a:cxn>
                  <a:cxn ang="0">
                    <a:pos x="792" y="312"/>
                  </a:cxn>
                  <a:cxn ang="0">
                    <a:pos x="688" y="238"/>
                  </a:cxn>
                  <a:cxn ang="0">
                    <a:pos x="600" y="68"/>
                  </a:cxn>
                  <a:cxn ang="0">
                    <a:pos x="592" y="0"/>
                  </a:cxn>
                  <a:cxn ang="0">
                    <a:pos x="558" y="150"/>
                  </a:cxn>
                  <a:cxn ang="0">
                    <a:pos x="452" y="278"/>
                  </a:cxn>
                  <a:cxn ang="0">
                    <a:pos x="322" y="338"/>
                  </a:cxn>
                  <a:cxn ang="0">
                    <a:pos x="252" y="452"/>
                  </a:cxn>
                  <a:cxn ang="0">
                    <a:pos x="234" y="628"/>
                  </a:cxn>
                  <a:cxn ang="0">
                    <a:pos x="320" y="786"/>
                  </a:cxn>
                  <a:cxn ang="0">
                    <a:pos x="356" y="856"/>
                  </a:cxn>
                  <a:cxn ang="0">
                    <a:pos x="288" y="804"/>
                  </a:cxn>
                  <a:cxn ang="0">
                    <a:pos x="174" y="760"/>
                  </a:cxn>
                  <a:cxn ang="0">
                    <a:pos x="110" y="782"/>
                  </a:cxn>
                  <a:cxn ang="0">
                    <a:pos x="84" y="810"/>
                  </a:cxn>
                  <a:cxn ang="0">
                    <a:pos x="18" y="742"/>
                  </a:cxn>
                  <a:cxn ang="0">
                    <a:pos x="6" y="734"/>
                  </a:cxn>
                  <a:cxn ang="0">
                    <a:pos x="4" y="942"/>
                  </a:cxn>
                  <a:cxn ang="0">
                    <a:pos x="52" y="1018"/>
                  </a:cxn>
                  <a:cxn ang="0">
                    <a:pos x="118" y="1050"/>
                  </a:cxn>
                  <a:cxn ang="0">
                    <a:pos x="200" y="1124"/>
                  </a:cxn>
                  <a:cxn ang="0">
                    <a:pos x="208" y="1206"/>
                  </a:cxn>
                  <a:cxn ang="0">
                    <a:pos x="154" y="1282"/>
                  </a:cxn>
                  <a:cxn ang="0">
                    <a:pos x="178" y="1312"/>
                  </a:cxn>
                  <a:cxn ang="0">
                    <a:pos x="338" y="1372"/>
                  </a:cxn>
                  <a:cxn ang="0">
                    <a:pos x="448" y="1374"/>
                  </a:cxn>
                  <a:cxn ang="0">
                    <a:pos x="558" y="1324"/>
                  </a:cxn>
                  <a:cxn ang="0">
                    <a:pos x="540" y="1616"/>
                  </a:cxn>
                  <a:cxn ang="0">
                    <a:pos x="474" y="1806"/>
                  </a:cxn>
                  <a:cxn ang="0">
                    <a:pos x="434" y="1842"/>
                  </a:cxn>
                  <a:cxn ang="0">
                    <a:pos x="450" y="1864"/>
                  </a:cxn>
                  <a:cxn ang="0">
                    <a:pos x="528" y="1860"/>
                  </a:cxn>
                  <a:cxn ang="0">
                    <a:pos x="554" y="1852"/>
                  </a:cxn>
                  <a:cxn ang="0">
                    <a:pos x="596" y="1730"/>
                  </a:cxn>
                  <a:cxn ang="0">
                    <a:pos x="634" y="1326"/>
                  </a:cxn>
                  <a:cxn ang="0">
                    <a:pos x="762" y="1380"/>
                  </a:cxn>
                  <a:cxn ang="0">
                    <a:pos x="866" y="1362"/>
                  </a:cxn>
                  <a:cxn ang="0">
                    <a:pos x="1032" y="1310"/>
                  </a:cxn>
                  <a:cxn ang="0">
                    <a:pos x="1018" y="1268"/>
                  </a:cxn>
                  <a:cxn ang="0">
                    <a:pos x="974" y="1194"/>
                  </a:cxn>
                  <a:cxn ang="0">
                    <a:pos x="996" y="1106"/>
                  </a:cxn>
                  <a:cxn ang="0">
                    <a:pos x="1080" y="1046"/>
                  </a:cxn>
                  <a:cxn ang="0">
                    <a:pos x="1148" y="1006"/>
                  </a:cxn>
                  <a:cxn ang="0">
                    <a:pos x="1186" y="920"/>
                  </a:cxn>
                  <a:cxn ang="0">
                    <a:pos x="1178" y="724"/>
                  </a:cxn>
                </a:cxnLst>
                <a:rect l="0" t="0" r="r" b="b"/>
                <a:pathLst>
                  <a:path w="1188" h="1874">
                    <a:moveTo>
                      <a:pt x="1170" y="730"/>
                    </a:moveTo>
                    <a:lnTo>
                      <a:pt x="1170" y="730"/>
                    </a:lnTo>
                    <a:lnTo>
                      <a:pt x="1168" y="742"/>
                    </a:lnTo>
                    <a:lnTo>
                      <a:pt x="1164" y="752"/>
                    </a:lnTo>
                    <a:lnTo>
                      <a:pt x="1154" y="768"/>
                    </a:lnTo>
                    <a:lnTo>
                      <a:pt x="1140" y="784"/>
                    </a:lnTo>
                    <a:lnTo>
                      <a:pt x="1126" y="796"/>
                    </a:lnTo>
                    <a:lnTo>
                      <a:pt x="1114" y="804"/>
                    </a:lnTo>
                    <a:lnTo>
                      <a:pt x="1102" y="810"/>
                    </a:lnTo>
                    <a:lnTo>
                      <a:pt x="1092" y="816"/>
                    </a:lnTo>
                    <a:lnTo>
                      <a:pt x="1092" y="816"/>
                    </a:lnTo>
                    <a:lnTo>
                      <a:pt x="1090" y="812"/>
                    </a:lnTo>
                    <a:lnTo>
                      <a:pt x="1088" y="802"/>
                    </a:lnTo>
                    <a:lnTo>
                      <a:pt x="1080" y="790"/>
                    </a:lnTo>
                    <a:lnTo>
                      <a:pt x="1076" y="782"/>
                    </a:lnTo>
                    <a:lnTo>
                      <a:pt x="1068" y="776"/>
                    </a:lnTo>
                    <a:lnTo>
                      <a:pt x="1060" y="770"/>
                    </a:lnTo>
                    <a:lnTo>
                      <a:pt x="1052" y="766"/>
                    </a:lnTo>
                    <a:lnTo>
                      <a:pt x="1040" y="762"/>
                    </a:lnTo>
                    <a:lnTo>
                      <a:pt x="1028" y="760"/>
                    </a:lnTo>
                    <a:lnTo>
                      <a:pt x="1012" y="760"/>
                    </a:lnTo>
                    <a:lnTo>
                      <a:pt x="996" y="762"/>
                    </a:lnTo>
                    <a:lnTo>
                      <a:pt x="976" y="768"/>
                    </a:lnTo>
                    <a:lnTo>
                      <a:pt x="956" y="774"/>
                    </a:lnTo>
                    <a:lnTo>
                      <a:pt x="956" y="774"/>
                    </a:lnTo>
                    <a:lnTo>
                      <a:pt x="924" y="790"/>
                    </a:lnTo>
                    <a:lnTo>
                      <a:pt x="898" y="804"/>
                    </a:lnTo>
                    <a:lnTo>
                      <a:pt x="878" y="818"/>
                    </a:lnTo>
                    <a:lnTo>
                      <a:pt x="862" y="830"/>
                    </a:lnTo>
                    <a:lnTo>
                      <a:pt x="842" y="848"/>
                    </a:lnTo>
                    <a:lnTo>
                      <a:pt x="836" y="854"/>
                    </a:lnTo>
                    <a:lnTo>
                      <a:pt x="830" y="856"/>
                    </a:lnTo>
                    <a:lnTo>
                      <a:pt x="830" y="856"/>
                    </a:lnTo>
                    <a:lnTo>
                      <a:pt x="826" y="856"/>
                    </a:lnTo>
                    <a:lnTo>
                      <a:pt x="824" y="854"/>
                    </a:lnTo>
                    <a:lnTo>
                      <a:pt x="824" y="848"/>
                    </a:lnTo>
                    <a:lnTo>
                      <a:pt x="824" y="848"/>
                    </a:lnTo>
                    <a:lnTo>
                      <a:pt x="838" y="828"/>
                    </a:lnTo>
                    <a:lnTo>
                      <a:pt x="866" y="786"/>
                    </a:lnTo>
                    <a:lnTo>
                      <a:pt x="920" y="710"/>
                    </a:lnTo>
                    <a:lnTo>
                      <a:pt x="920" y="710"/>
                    </a:lnTo>
                    <a:lnTo>
                      <a:pt x="928" y="698"/>
                    </a:lnTo>
                    <a:lnTo>
                      <a:pt x="936" y="686"/>
                    </a:lnTo>
                    <a:lnTo>
                      <a:pt x="946" y="658"/>
                    </a:lnTo>
                    <a:lnTo>
                      <a:pt x="952" y="628"/>
                    </a:lnTo>
                    <a:lnTo>
                      <a:pt x="956" y="598"/>
                    </a:lnTo>
                    <a:lnTo>
                      <a:pt x="956" y="568"/>
                    </a:lnTo>
                    <a:lnTo>
                      <a:pt x="952" y="538"/>
                    </a:lnTo>
                    <a:lnTo>
                      <a:pt x="948" y="508"/>
                    </a:lnTo>
                    <a:lnTo>
                      <a:pt x="942" y="478"/>
                    </a:lnTo>
                    <a:lnTo>
                      <a:pt x="934" y="452"/>
                    </a:lnTo>
                    <a:lnTo>
                      <a:pt x="926" y="426"/>
                    </a:lnTo>
                    <a:lnTo>
                      <a:pt x="910" y="384"/>
                    </a:lnTo>
                    <a:lnTo>
                      <a:pt x="898" y="354"/>
                    </a:lnTo>
                    <a:lnTo>
                      <a:pt x="892" y="344"/>
                    </a:lnTo>
                    <a:lnTo>
                      <a:pt x="892" y="344"/>
                    </a:lnTo>
                    <a:lnTo>
                      <a:pt x="864" y="338"/>
                    </a:lnTo>
                    <a:lnTo>
                      <a:pt x="838" y="330"/>
                    </a:lnTo>
                    <a:lnTo>
                      <a:pt x="814" y="322"/>
                    </a:lnTo>
                    <a:lnTo>
                      <a:pt x="792" y="312"/>
                    </a:lnTo>
                    <a:lnTo>
                      <a:pt x="770" y="302"/>
                    </a:lnTo>
                    <a:lnTo>
                      <a:pt x="752" y="290"/>
                    </a:lnTo>
                    <a:lnTo>
                      <a:pt x="734" y="278"/>
                    </a:lnTo>
                    <a:lnTo>
                      <a:pt x="716" y="266"/>
                    </a:lnTo>
                    <a:lnTo>
                      <a:pt x="702" y="252"/>
                    </a:lnTo>
                    <a:lnTo>
                      <a:pt x="688" y="238"/>
                    </a:lnTo>
                    <a:lnTo>
                      <a:pt x="664" y="210"/>
                    </a:lnTo>
                    <a:lnTo>
                      <a:pt x="644" y="180"/>
                    </a:lnTo>
                    <a:lnTo>
                      <a:pt x="628" y="150"/>
                    </a:lnTo>
                    <a:lnTo>
                      <a:pt x="616" y="122"/>
                    </a:lnTo>
                    <a:lnTo>
                      <a:pt x="608" y="94"/>
                    </a:lnTo>
                    <a:lnTo>
                      <a:pt x="600" y="68"/>
                    </a:lnTo>
                    <a:lnTo>
                      <a:pt x="596" y="46"/>
                    </a:lnTo>
                    <a:lnTo>
                      <a:pt x="594" y="12"/>
                    </a:lnTo>
                    <a:lnTo>
                      <a:pt x="594" y="0"/>
                    </a:lnTo>
                    <a:lnTo>
                      <a:pt x="594" y="4"/>
                    </a:lnTo>
                    <a:lnTo>
                      <a:pt x="592" y="0"/>
                    </a:lnTo>
                    <a:lnTo>
                      <a:pt x="592" y="0"/>
                    </a:lnTo>
                    <a:lnTo>
                      <a:pt x="592" y="12"/>
                    </a:lnTo>
                    <a:lnTo>
                      <a:pt x="590" y="46"/>
                    </a:lnTo>
                    <a:lnTo>
                      <a:pt x="586" y="68"/>
                    </a:lnTo>
                    <a:lnTo>
                      <a:pt x="578" y="94"/>
                    </a:lnTo>
                    <a:lnTo>
                      <a:pt x="570" y="122"/>
                    </a:lnTo>
                    <a:lnTo>
                      <a:pt x="558" y="150"/>
                    </a:lnTo>
                    <a:lnTo>
                      <a:pt x="542" y="180"/>
                    </a:lnTo>
                    <a:lnTo>
                      <a:pt x="522" y="210"/>
                    </a:lnTo>
                    <a:lnTo>
                      <a:pt x="498" y="238"/>
                    </a:lnTo>
                    <a:lnTo>
                      <a:pt x="484" y="252"/>
                    </a:lnTo>
                    <a:lnTo>
                      <a:pt x="470" y="266"/>
                    </a:lnTo>
                    <a:lnTo>
                      <a:pt x="452" y="278"/>
                    </a:lnTo>
                    <a:lnTo>
                      <a:pt x="434" y="290"/>
                    </a:lnTo>
                    <a:lnTo>
                      <a:pt x="416" y="302"/>
                    </a:lnTo>
                    <a:lnTo>
                      <a:pt x="394" y="312"/>
                    </a:lnTo>
                    <a:lnTo>
                      <a:pt x="372" y="322"/>
                    </a:lnTo>
                    <a:lnTo>
                      <a:pt x="348" y="330"/>
                    </a:lnTo>
                    <a:lnTo>
                      <a:pt x="322" y="338"/>
                    </a:lnTo>
                    <a:lnTo>
                      <a:pt x="294" y="344"/>
                    </a:lnTo>
                    <a:lnTo>
                      <a:pt x="294" y="344"/>
                    </a:lnTo>
                    <a:lnTo>
                      <a:pt x="288" y="354"/>
                    </a:lnTo>
                    <a:lnTo>
                      <a:pt x="276" y="384"/>
                    </a:lnTo>
                    <a:lnTo>
                      <a:pt x="260" y="426"/>
                    </a:lnTo>
                    <a:lnTo>
                      <a:pt x="252" y="452"/>
                    </a:lnTo>
                    <a:lnTo>
                      <a:pt x="244" y="478"/>
                    </a:lnTo>
                    <a:lnTo>
                      <a:pt x="238" y="508"/>
                    </a:lnTo>
                    <a:lnTo>
                      <a:pt x="234" y="538"/>
                    </a:lnTo>
                    <a:lnTo>
                      <a:pt x="230" y="568"/>
                    </a:lnTo>
                    <a:lnTo>
                      <a:pt x="230" y="598"/>
                    </a:lnTo>
                    <a:lnTo>
                      <a:pt x="234" y="628"/>
                    </a:lnTo>
                    <a:lnTo>
                      <a:pt x="240" y="658"/>
                    </a:lnTo>
                    <a:lnTo>
                      <a:pt x="250" y="686"/>
                    </a:lnTo>
                    <a:lnTo>
                      <a:pt x="258" y="698"/>
                    </a:lnTo>
                    <a:lnTo>
                      <a:pt x="266" y="710"/>
                    </a:lnTo>
                    <a:lnTo>
                      <a:pt x="266" y="710"/>
                    </a:lnTo>
                    <a:lnTo>
                      <a:pt x="320" y="786"/>
                    </a:lnTo>
                    <a:lnTo>
                      <a:pt x="348" y="828"/>
                    </a:lnTo>
                    <a:lnTo>
                      <a:pt x="362" y="848"/>
                    </a:lnTo>
                    <a:lnTo>
                      <a:pt x="362" y="848"/>
                    </a:lnTo>
                    <a:lnTo>
                      <a:pt x="362" y="854"/>
                    </a:lnTo>
                    <a:lnTo>
                      <a:pt x="360" y="856"/>
                    </a:lnTo>
                    <a:lnTo>
                      <a:pt x="356" y="856"/>
                    </a:lnTo>
                    <a:lnTo>
                      <a:pt x="356" y="856"/>
                    </a:lnTo>
                    <a:lnTo>
                      <a:pt x="350" y="854"/>
                    </a:lnTo>
                    <a:lnTo>
                      <a:pt x="344" y="848"/>
                    </a:lnTo>
                    <a:lnTo>
                      <a:pt x="324" y="830"/>
                    </a:lnTo>
                    <a:lnTo>
                      <a:pt x="308" y="818"/>
                    </a:lnTo>
                    <a:lnTo>
                      <a:pt x="288" y="804"/>
                    </a:lnTo>
                    <a:lnTo>
                      <a:pt x="262" y="790"/>
                    </a:lnTo>
                    <a:lnTo>
                      <a:pt x="230" y="774"/>
                    </a:lnTo>
                    <a:lnTo>
                      <a:pt x="230" y="774"/>
                    </a:lnTo>
                    <a:lnTo>
                      <a:pt x="210" y="768"/>
                    </a:lnTo>
                    <a:lnTo>
                      <a:pt x="190" y="762"/>
                    </a:lnTo>
                    <a:lnTo>
                      <a:pt x="174" y="760"/>
                    </a:lnTo>
                    <a:lnTo>
                      <a:pt x="158" y="760"/>
                    </a:lnTo>
                    <a:lnTo>
                      <a:pt x="146" y="762"/>
                    </a:lnTo>
                    <a:lnTo>
                      <a:pt x="134" y="766"/>
                    </a:lnTo>
                    <a:lnTo>
                      <a:pt x="126" y="770"/>
                    </a:lnTo>
                    <a:lnTo>
                      <a:pt x="118" y="776"/>
                    </a:lnTo>
                    <a:lnTo>
                      <a:pt x="110" y="782"/>
                    </a:lnTo>
                    <a:lnTo>
                      <a:pt x="106" y="790"/>
                    </a:lnTo>
                    <a:lnTo>
                      <a:pt x="98" y="802"/>
                    </a:lnTo>
                    <a:lnTo>
                      <a:pt x="96" y="812"/>
                    </a:lnTo>
                    <a:lnTo>
                      <a:pt x="94" y="816"/>
                    </a:lnTo>
                    <a:lnTo>
                      <a:pt x="94" y="816"/>
                    </a:lnTo>
                    <a:lnTo>
                      <a:pt x="84" y="810"/>
                    </a:lnTo>
                    <a:lnTo>
                      <a:pt x="72" y="804"/>
                    </a:lnTo>
                    <a:lnTo>
                      <a:pt x="60" y="796"/>
                    </a:lnTo>
                    <a:lnTo>
                      <a:pt x="46" y="784"/>
                    </a:lnTo>
                    <a:lnTo>
                      <a:pt x="34" y="768"/>
                    </a:lnTo>
                    <a:lnTo>
                      <a:pt x="22" y="752"/>
                    </a:lnTo>
                    <a:lnTo>
                      <a:pt x="18" y="742"/>
                    </a:lnTo>
                    <a:lnTo>
                      <a:pt x="16" y="730"/>
                    </a:lnTo>
                    <a:lnTo>
                      <a:pt x="16" y="730"/>
                    </a:lnTo>
                    <a:lnTo>
                      <a:pt x="14" y="722"/>
                    </a:lnTo>
                    <a:lnTo>
                      <a:pt x="10" y="722"/>
                    </a:lnTo>
                    <a:lnTo>
                      <a:pt x="8" y="724"/>
                    </a:lnTo>
                    <a:lnTo>
                      <a:pt x="6" y="734"/>
                    </a:lnTo>
                    <a:lnTo>
                      <a:pt x="4" y="762"/>
                    </a:lnTo>
                    <a:lnTo>
                      <a:pt x="0" y="800"/>
                    </a:lnTo>
                    <a:lnTo>
                      <a:pt x="0" y="842"/>
                    </a:lnTo>
                    <a:lnTo>
                      <a:pt x="0" y="884"/>
                    </a:lnTo>
                    <a:lnTo>
                      <a:pt x="0" y="920"/>
                    </a:lnTo>
                    <a:lnTo>
                      <a:pt x="4" y="942"/>
                    </a:lnTo>
                    <a:lnTo>
                      <a:pt x="4" y="942"/>
                    </a:lnTo>
                    <a:lnTo>
                      <a:pt x="8" y="958"/>
                    </a:lnTo>
                    <a:lnTo>
                      <a:pt x="16" y="974"/>
                    </a:lnTo>
                    <a:lnTo>
                      <a:pt x="26" y="990"/>
                    </a:lnTo>
                    <a:lnTo>
                      <a:pt x="38" y="1006"/>
                    </a:lnTo>
                    <a:lnTo>
                      <a:pt x="52" y="1018"/>
                    </a:lnTo>
                    <a:lnTo>
                      <a:pt x="66" y="1030"/>
                    </a:lnTo>
                    <a:lnTo>
                      <a:pt x="80" y="1038"/>
                    </a:lnTo>
                    <a:lnTo>
                      <a:pt x="96" y="1042"/>
                    </a:lnTo>
                    <a:lnTo>
                      <a:pt x="96" y="1042"/>
                    </a:lnTo>
                    <a:lnTo>
                      <a:pt x="106" y="1046"/>
                    </a:lnTo>
                    <a:lnTo>
                      <a:pt x="118" y="1050"/>
                    </a:lnTo>
                    <a:lnTo>
                      <a:pt x="132" y="1058"/>
                    </a:lnTo>
                    <a:lnTo>
                      <a:pt x="146" y="1066"/>
                    </a:lnTo>
                    <a:lnTo>
                      <a:pt x="162" y="1078"/>
                    </a:lnTo>
                    <a:lnTo>
                      <a:pt x="176" y="1092"/>
                    </a:lnTo>
                    <a:lnTo>
                      <a:pt x="190" y="1106"/>
                    </a:lnTo>
                    <a:lnTo>
                      <a:pt x="200" y="1124"/>
                    </a:lnTo>
                    <a:lnTo>
                      <a:pt x="210" y="1142"/>
                    </a:lnTo>
                    <a:lnTo>
                      <a:pt x="214" y="1162"/>
                    </a:lnTo>
                    <a:lnTo>
                      <a:pt x="214" y="1172"/>
                    </a:lnTo>
                    <a:lnTo>
                      <a:pt x="214" y="1184"/>
                    </a:lnTo>
                    <a:lnTo>
                      <a:pt x="212" y="1194"/>
                    </a:lnTo>
                    <a:lnTo>
                      <a:pt x="208" y="1206"/>
                    </a:lnTo>
                    <a:lnTo>
                      <a:pt x="204" y="1218"/>
                    </a:lnTo>
                    <a:lnTo>
                      <a:pt x="198" y="1230"/>
                    </a:lnTo>
                    <a:lnTo>
                      <a:pt x="190" y="1242"/>
                    </a:lnTo>
                    <a:lnTo>
                      <a:pt x="180" y="1256"/>
                    </a:lnTo>
                    <a:lnTo>
                      <a:pt x="168" y="1268"/>
                    </a:lnTo>
                    <a:lnTo>
                      <a:pt x="154" y="1282"/>
                    </a:lnTo>
                    <a:lnTo>
                      <a:pt x="138" y="1294"/>
                    </a:lnTo>
                    <a:lnTo>
                      <a:pt x="120" y="1308"/>
                    </a:lnTo>
                    <a:lnTo>
                      <a:pt x="120" y="1308"/>
                    </a:lnTo>
                    <a:lnTo>
                      <a:pt x="136" y="1308"/>
                    </a:lnTo>
                    <a:lnTo>
                      <a:pt x="154" y="1310"/>
                    </a:lnTo>
                    <a:lnTo>
                      <a:pt x="178" y="1312"/>
                    </a:lnTo>
                    <a:lnTo>
                      <a:pt x="208" y="1318"/>
                    </a:lnTo>
                    <a:lnTo>
                      <a:pt x="242" y="1328"/>
                    </a:lnTo>
                    <a:lnTo>
                      <a:pt x="280" y="1342"/>
                    </a:lnTo>
                    <a:lnTo>
                      <a:pt x="320" y="1362"/>
                    </a:lnTo>
                    <a:lnTo>
                      <a:pt x="320" y="1362"/>
                    </a:lnTo>
                    <a:lnTo>
                      <a:pt x="338" y="1372"/>
                    </a:lnTo>
                    <a:lnTo>
                      <a:pt x="356" y="1376"/>
                    </a:lnTo>
                    <a:lnTo>
                      <a:pt x="374" y="1380"/>
                    </a:lnTo>
                    <a:lnTo>
                      <a:pt x="394" y="1382"/>
                    </a:lnTo>
                    <a:lnTo>
                      <a:pt x="412" y="1380"/>
                    </a:lnTo>
                    <a:lnTo>
                      <a:pt x="430" y="1378"/>
                    </a:lnTo>
                    <a:lnTo>
                      <a:pt x="448" y="1374"/>
                    </a:lnTo>
                    <a:lnTo>
                      <a:pt x="464" y="1370"/>
                    </a:lnTo>
                    <a:lnTo>
                      <a:pt x="496" y="1358"/>
                    </a:lnTo>
                    <a:lnTo>
                      <a:pt x="522" y="1344"/>
                    </a:lnTo>
                    <a:lnTo>
                      <a:pt x="544" y="1332"/>
                    </a:lnTo>
                    <a:lnTo>
                      <a:pt x="558" y="1324"/>
                    </a:lnTo>
                    <a:lnTo>
                      <a:pt x="558" y="1324"/>
                    </a:lnTo>
                    <a:lnTo>
                      <a:pt x="558" y="1362"/>
                    </a:lnTo>
                    <a:lnTo>
                      <a:pt x="558" y="1422"/>
                    </a:lnTo>
                    <a:lnTo>
                      <a:pt x="554" y="1496"/>
                    </a:lnTo>
                    <a:lnTo>
                      <a:pt x="550" y="1534"/>
                    </a:lnTo>
                    <a:lnTo>
                      <a:pt x="546" y="1576"/>
                    </a:lnTo>
                    <a:lnTo>
                      <a:pt x="540" y="1616"/>
                    </a:lnTo>
                    <a:lnTo>
                      <a:pt x="532" y="1656"/>
                    </a:lnTo>
                    <a:lnTo>
                      <a:pt x="524" y="1696"/>
                    </a:lnTo>
                    <a:lnTo>
                      <a:pt x="512" y="1732"/>
                    </a:lnTo>
                    <a:lnTo>
                      <a:pt x="498" y="1764"/>
                    </a:lnTo>
                    <a:lnTo>
                      <a:pt x="482" y="1794"/>
                    </a:lnTo>
                    <a:lnTo>
                      <a:pt x="474" y="1806"/>
                    </a:lnTo>
                    <a:lnTo>
                      <a:pt x="464" y="1816"/>
                    </a:lnTo>
                    <a:lnTo>
                      <a:pt x="454" y="1826"/>
                    </a:lnTo>
                    <a:lnTo>
                      <a:pt x="442" y="1834"/>
                    </a:lnTo>
                    <a:lnTo>
                      <a:pt x="442" y="1834"/>
                    </a:lnTo>
                    <a:lnTo>
                      <a:pt x="438" y="1838"/>
                    </a:lnTo>
                    <a:lnTo>
                      <a:pt x="434" y="1842"/>
                    </a:lnTo>
                    <a:lnTo>
                      <a:pt x="434" y="1846"/>
                    </a:lnTo>
                    <a:lnTo>
                      <a:pt x="434" y="1850"/>
                    </a:lnTo>
                    <a:lnTo>
                      <a:pt x="438" y="1854"/>
                    </a:lnTo>
                    <a:lnTo>
                      <a:pt x="442" y="1858"/>
                    </a:lnTo>
                    <a:lnTo>
                      <a:pt x="442" y="1858"/>
                    </a:lnTo>
                    <a:lnTo>
                      <a:pt x="450" y="1864"/>
                    </a:lnTo>
                    <a:lnTo>
                      <a:pt x="460" y="1868"/>
                    </a:lnTo>
                    <a:lnTo>
                      <a:pt x="470" y="1872"/>
                    </a:lnTo>
                    <a:lnTo>
                      <a:pt x="482" y="1874"/>
                    </a:lnTo>
                    <a:lnTo>
                      <a:pt x="496" y="1874"/>
                    </a:lnTo>
                    <a:lnTo>
                      <a:pt x="512" y="1870"/>
                    </a:lnTo>
                    <a:lnTo>
                      <a:pt x="528" y="1860"/>
                    </a:lnTo>
                    <a:lnTo>
                      <a:pt x="528" y="1860"/>
                    </a:lnTo>
                    <a:lnTo>
                      <a:pt x="532" y="1858"/>
                    </a:lnTo>
                    <a:lnTo>
                      <a:pt x="538" y="1856"/>
                    </a:lnTo>
                    <a:lnTo>
                      <a:pt x="546" y="1856"/>
                    </a:lnTo>
                    <a:lnTo>
                      <a:pt x="550" y="1854"/>
                    </a:lnTo>
                    <a:lnTo>
                      <a:pt x="554" y="1852"/>
                    </a:lnTo>
                    <a:lnTo>
                      <a:pt x="558" y="1848"/>
                    </a:lnTo>
                    <a:lnTo>
                      <a:pt x="562" y="1842"/>
                    </a:lnTo>
                    <a:lnTo>
                      <a:pt x="562" y="1842"/>
                    </a:lnTo>
                    <a:lnTo>
                      <a:pt x="574" y="1814"/>
                    </a:lnTo>
                    <a:lnTo>
                      <a:pt x="586" y="1776"/>
                    </a:lnTo>
                    <a:lnTo>
                      <a:pt x="596" y="1730"/>
                    </a:lnTo>
                    <a:lnTo>
                      <a:pt x="606" y="1672"/>
                    </a:lnTo>
                    <a:lnTo>
                      <a:pt x="614" y="1604"/>
                    </a:lnTo>
                    <a:lnTo>
                      <a:pt x="622" y="1524"/>
                    </a:lnTo>
                    <a:lnTo>
                      <a:pt x="628" y="1432"/>
                    </a:lnTo>
                    <a:lnTo>
                      <a:pt x="634" y="1326"/>
                    </a:lnTo>
                    <a:lnTo>
                      <a:pt x="634" y="1326"/>
                    </a:lnTo>
                    <a:lnTo>
                      <a:pt x="650" y="1338"/>
                    </a:lnTo>
                    <a:lnTo>
                      <a:pt x="672" y="1350"/>
                    </a:lnTo>
                    <a:lnTo>
                      <a:pt x="698" y="1362"/>
                    </a:lnTo>
                    <a:lnTo>
                      <a:pt x="730" y="1372"/>
                    </a:lnTo>
                    <a:lnTo>
                      <a:pt x="746" y="1376"/>
                    </a:lnTo>
                    <a:lnTo>
                      <a:pt x="762" y="1380"/>
                    </a:lnTo>
                    <a:lnTo>
                      <a:pt x="780" y="1382"/>
                    </a:lnTo>
                    <a:lnTo>
                      <a:pt x="796" y="1382"/>
                    </a:lnTo>
                    <a:lnTo>
                      <a:pt x="814" y="1380"/>
                    </a:lnTo>
                    <a:lnTo>
                      <a:pt x="832" y="1376"/>
                    </a:lnTo>
                    <a:lnTo>
                      <a:pt x="850" y="1370"/>
                    </a:lnTo>
                    <a:lnTo>
                      <a:pt x="866" y="1362"/>
                    </a:lnTo>
                    <a:lnTo>
                      <a:pt x="866" y="1362"/>
                    </a:lnTo>
                    <a:lnTo>
                      <a:pt x="906" y="1342"/>
                    </a:lnTo>
                    <a:lnTo>
                      <a:pt x="944" y="1328"/>
                    </a:lnTo>
                    <a:lnTo>
                      <a:pt x="978" y="1318"/>
                    </a:lnTo>
                    <a:lnTo>
                      <a:pt x="1008" y="1312"/>
                    </a:lnTo>
                    <a:lnTo>
                      <a:pt x="1032" y="1310"/>
                    </a:lnTo>
                    <a:lnTo>
                      <a:pt x="1050" y="1308"/>
                    </a:lnTo>
                    <a:lnTo>
                      <a:pt x="1066" y="1308"/>
                    </a:lnTo>
                    <a:lnTo>
                      <a:pt x="1066" y="1308"/>
                    </a:lnTo>
                    <a:lnTo>
                      <a:pt x="1048" y="1294"/>
                    </a:lnTo>
                    <a:lnTo>
                      <a:pt x="1032" y="1282"/>
                    </a:lnTo>
                    <a:lnTo>
                      <a:pt x="1018" y="1268"/>
                    </a:lnTo>
                    <a:lnTo>
                      <a:pt x="1006" y="1256"/>
                    </a:lnTo>
                    <a:lnTo>
                      <a:pt x="998" y="1242"/>
                    </a:lnTo>
                    <a:lnTo>
                      <a:pt x="988" y="1230"/>
                    </a:lnTo>
                    <a:lnTo>
                      <a:pt x="982" y="1218"/>
                    </a:lnTo>
                    <a:lnTo>
                      <a:pt x="978" y="1206"/>
                    </a:lnTo>
                    <a:lnTo>
                      <a:pt x="974" y="1194"/>
                    </a:lnTo>
                    <a:lnTo>
                      <a:pt x="972" y="1184"/>
                    </a:lnTo>
                    <a:lnTo>
                      <a:pt x="972" y="1172"/>
                    </a:lnTo>
                    <a:lnTo>
                      <a:pt x="972" y="1162"/>
                    </a:lnTo>
                    <a:lnTo>
                      <a:pt x="976" y="1142"/>
                    </a:lnTo>
                    <a:lnTo>
                      <a:pt x="986" y="1124"/>
                    </a:lnTo>
                    <a:lnTo>
                      <a:pt x="996" y="1106"/>
                    </a:lnTo>
                    <a:lnTo>
                      <a:pt x="1010" y="1092"/>
                    </a:lnTo>
                    <a:lnTo>
                      <a:pt x="1024" y="1078"/>
                    </a:lnTo>
                    <a:lnTo>
                      <a:pt x="1040" y="1066"/>
                    </a:lnTo>
                    <a:lnTo>
                      <a:pt x="1054" y="1058"/>
                    </a:lnTo>
                    <a:lnTo>
                      <a:pt x="1068" y="1050"/>
                    </a:lnTo>
                    <a:lnTo>
                      <a:pt x="1080" y="1046"/>
                    </a:lnTo>
                    <a:lnTo>
                      <a:pt x="1090" y="1042"/>
                    </a:lnTo>
                    <a:lnTo>
                      <a:pt x="1090" y="1042"/>
                    </a:lnTo>
                    <a:lnTo>
                      <a:pt x="1106" y="1038"/>
                    </a:lnTo>
                    <a:lnTo>
                      <a:pt x="1120" y="1030"/>
                    </a:lnTo>
                    <a:lnTo>
                      <a:pt x="1134" y="1018"/>
                    </a:lnTo>
                    <a:lnTo>
                      <a:pt x="1148" y="1006"/>
                    </a:lnTo>
                    <a:lnTo>
                      <a:pt x="1160" y="990"/>
                    </a:lnTo>
                    <a:lnTo>
                      <a:pt x="1170" y="974"/>
                    </a:lnTo>
                    <a:lnTo>
                      <a:pt x="1178" y="958"/>
                    </a:lnTo>
                    <a:lnTo>
                      <a:pt x="1182" y="942"/>
                    </a:lnTo>
                    <a:lnTo>
                      <a:pt x="1182" y="942"/>
                    </a:lnTo>
                    <a:lnTo>
                      <a:pt x="1186" y="920"/>
                    </a:lnTo>
                    <a:lnTo>
                      <a:pt x="1188" y="884"/>
                    </a:lnTo>
                    <a:lnTo>
                      <a:pt x="1186" y="842"/>
                    </a:lnTo>
                    <a:lnTo>
                      <a:pt x="1186" y="800"/>
                    </a:lnTo>
                    <a:lnTo>
                      <a:pt x="1182" y="762"/>
                    </a:lnTo>
                    <a:lnTo>
                      <a:pt x="1180" y="734"/>
                    </a:lnTo>
                    <a:lnTo>
                      <a:pt x="1178" y="724"/>
                    </a:lnTo>
                    <a:lnTo>
                      <a:pt x="1176" y="722"/>
                    </a:lnTo>
                    <a:lnTo>
                      <a:pt x="1172" y="722"/>
                    </a:lnTo>
                    <a:lnTo>
                      <a:pt x="1170" y="730"/>
                    </a:lnTo>
                    <a:lnTo>
                      <a:pt x="1170" y="730"/>
                    </a:lnTo>
                    <a:close/>
                  </a:path>
                </a:pathLst>
              </a:custGeom>
              <a:solidFill>
                <a:schemeClr val="accent1">
                  <a:alpha val="2000"/>
                </a:schemeClr>
              </a:solidFill>
              <a:ln w="9525">
                <a:noFill/>
                <a:round/>
                <a:headEnd/>
                <a:tailEnd/>
              </a:ln>
              <a:effectLst>
                <a:glow rad="38100">
                  <a:schemeClr val="accent1">
                    <a:alpha val="43000"/>
                  </a:schemeClr>
                </a:glow>
                <a:softEdge rad="12700"/>
              </a:effectLst>
            </p:spPr>
            <p:txBody>
              <a:bodyPr vert="horz" wrap="square" lIns="91440" tIns="45720" rIns="91440" bIns="45720" numCol="1" anchor="t" anchorCtr="0" compatLnSpc="1">
                <a:prstTxWarp prst="textNoShape">
                  <a:avLst/>
                </a:prstTxWarp>
              </a:bodyPr>
              <a:lstStyle/>
              <a:p>
                <a:endParaRPr lang="en-US" dirty="0"/>
              </a:p>
            </p:txBody>
          </p:sp>
          <p:sp>
            <p:nvSpPr>
              <p:cNvPr id="68" name="Freeform 32"/>
              <p:cNvSpPr>
                <a:spLocks noChangeAspect="1"/>
              </p:cNvSpPr>
              <p:nvPr/>
            </p:nvSpPr>
            <p:spPr bwMode="auto">
              <a:xfrm rot="1177916">
                <a:off x="7823628" y="381725"/>
                <a:ext cx="511311" cy="1209688"/>
              </a:xfrm>
              <a:custGeom>
                <a:avLst/>
                <a:gdLst/>
                <a:ahLst/>
                <a:cxnLst>
                  <a:cxn ang="0">
                    <a:pos x="518" y="468"/>
                  </a:cxn>
                  <a:cxn ang="0">
                    <a:pos x="466" y="358"/>
                  </a:cxn>
                  <a:cxn ang="0">
                    <a:pos x="414" y="238"/>
                  </a:cxn>
                  <a:cxn ang="0">
                    <a:pos x="394" y="178"/>
                  </a:cxn>
                  <a:cxn ang="0">
                    <a:pos x="382" y="116"/>
                  </a:cxn>
                  <a:cxn ang="0">
                    <a:pos x="382" y="56"/>
                  </a:cxn>
                  <a:cxn ang="0">
                    <a:pos x="396" y="0"/>
                  </a:cxn>
                  <a:cxn ang="0">
                    <a:pos x="364" y="30"/>
                  </a:cxn>
                  <a:cxn ang="0">
                    <a:pos x="286" y="114"/>
                  </a:cxn>
                  <a:cxn ang="0">
                    <a:pos x="210" y="204"/>
                  </a:cxn>
                  <a:cxn ang="0">
                    <a:pos x="158" y="274"/>
                  </a:cxn>
                  <a:cxn ang="0">
                    <a:pos x="110" y="352"/>
                  </a:cxn>
                  <a:cxn ang="0">
                    <a:pos x="66" y="436"/>
                  </a:cxn>
                  <a:cxn ang="0">
                    <a:pos x="32" y="522"/>
                  </a:cxn>
                  <a:cxn ang="0">
                    <a:pos x="8" y="614"/>
                  </a:cxn>
                  <a:cxn ang="0">
                    <a:pos x="0" y="704"/>
                  </a:cxn>
                  <a:cxn ang="0">
                    <a:pos x="4" y="750"/>
                  </a:cxn>
                  <a:cxn ang="0">
                    <a:pos x="10" y="796"/>
                  </a:cxn>
                  <a:cxn ang="0">
                    <a:pos x="24" y="842"/>
                  </a:cxn>
                  <a:cxn ang="0">
                    <a:pos x="42" y="886"/>
                  </a:cxn>
                  <a:cxn ang="0">
                    <a:pos x="68" y="930"/>
                  </a:cxn>
                  <a:cxn ang="0">
                    <a:pos x="100" y="974"/>
                  </a:cxn>
                  <a:cxn ang="0">
                    <a:pos x="138" y="1016"/>
                  </a:cxn>
                  <a:cxn ang="0">
                    <a:pos x="184" y="1056"/>
                  </a:cxn>
                  <a:cxn ang="0">
                    <a:pos x="238" y="1096"/>
                  </a:cxn>
                  <a:cxn ang="0">
                    <a:pos x="232" y="1130"/>
                  </a:cxn>
                  <a:cxn ang="0">
                    <a:pos x="212" y="1200"/>
                  </a:cxn>
                  <a:cxn ang="0">
                    <a:pos x="188" y="1266"/>
                  </a:cxn>
                  <a:cxn ang="0">
                    <a:pos x="162" y="1306"/>
                  </a:cxn>
                  <a:cxn ang="0">
                    <a:pos x="142" y="1324"/>
                  </a:cxn>
                  <a:cxn ang="0">
                    <a:pos x="132" y="1330"/>
                  </a:cxn>
                  <a:cxn ang="0">
                    <a:pos x="126" y="1334"/>
                  </a:cxn>
                  <a:cxn ang="0">
                    <a:pos x="130" y="1344"/>
                  </a:cxn>
                  <a:cxn ang="0">
                    <a:pos x="134" y="1348"/>
                  </a:cxn>
                  <a:cxn ang="0">
                    <a:pos x="154" y="1358"/>
                  </a:cxn>
                  <a:cxn ang="0">
                    <a:pos x="172" y="1358"/>
                  </a:cxn>
                  <a:cxn ang="0">
                    <a:pos x="184" y="1354"/>
                  </a:cxn>
                  <a:cxn ang="0">
                    <a:pos x="194" y="1352"/>
                  </a:cxn>
                  <a:cxn ang="0">
                    <a:pos x="206" y="1344"/>
                  </a:cxn>
                  <a:cxn ang="0">
                    <a:pos x="214" y="1330"/>
                  </a:cxn>
                  <a:cxn ang="0">
                    <a:pos x="232" y="1290"/>
                  </a:cxn>
                  <a:cxn ang="0">
                    <a:pos x="262" y="1194"/>
                  </a:cxn>
                  <a:cxn ang="0">
                    <a:pos x="282" y="1102"/>
                  </a:cxn>
                  <a:cxn ang="0">
                    <a:pos x="318" y="1100"/>
                  </a:cxn>
                  <a:cxn ang="0">
                    <a:pos x="360" y="1092"/>
                  </a:cxn>
                  <a:cxn ang="0">
                    <a:pos x="404" y="1074"/>
                  </a:cxn>
                  <a:cxn ang="0">
                    <a:pos x="450" y="1044"/>
                  </a:cxn>
                  <a:cxn ang="0">
                    <a:pos x="492" y="998"/>
                  </a:cxn>
                  <a:cxn ang="0">
                    <a:pos x="528" y="934"/>
                  </a:cxn>
                  <a:cxn ang="0">
                    <a:pos x="556" y="846"/>
                  </a:cxn>
                  <a:cxn ang="0">
                    <a:pos x="574" y="736"/>
                  </a:cxn>
                  <a:cxn ang="0">
                    <a:pos x="574" y="712"/>
                  </a:cxn>
                  <a:cxn ang="0">
                    <a:pos x="568" y="652"/>
                  </a:cxn>
                  <a:cxn ang="0">
                    <a:pos x="552" y="566"/>
                  </a:cxn>
                  <a:cxn ang="0">
                    <a:pos x="528" y="494"/>
                  </a:cxn>
                  <a:cxn ang="0">
                    <a:pos x="518" y="468"/>
                  </a:cxn>
                </a:cxnLst>
                <a:rect l="0" t="0" r="r" b="b"/>
                <a:pathLst>
                  <a:path w="574" h="1358">
                    <a:moveTo>
                      <a:pt x="518" y="468"/>
                    </a:moveTo>
                    <a:lnTo>
                      <a:pt x="518" y="468"/>
                    </a:lnTo>
                    <a:lnTo>
                      <a:pt x="494" y="416"/>
                    </a:lnTo>
                    <a:lnTo>
                      <a:pt x="466" y="358"/>
                    </a:lnTo>
                    <a:lnTo>
                      <a:pt x="438" y="300"/>
                    </a:lnTo>
                    <a:lnTo>
                      <a:pt x="414" y="238"/>
                    </a:lnTo>
                    <a:lnTo>
                      <a:pt x="402" y="208"/>
                    </a:lnTo>
                    <a:lnTo>
                      <a:pt x="394" y="178"/>
                    </a:lnTo>
                    <a:lnTo>
                      <a:pt x="388" y="146"/>
                    </a:lnTo>
                    <a:lnTo>
                      <a:pt x="382" y="116"/>
                    </a:lnTo>
                    <a:lnTo>
                      <a:pt x="382" y="86"/>
                    </a:lnTo>
                    <a:lnTo>
                      <a:pt x="382" y="56"/>
                    </a:lnTo>
                    <a:lnTo>
                      <a:pt x="388" y="28"/>
                    </a:lnTo>
                    <a:lnTo>
                      <a:pt x="396" y="0"/>
                    </a:lnTo>
                    <a:lnTo>
                      <a:pt x="396" y="0"/>
                    </a:lnTo>
                    <a:lnTo>
                      <a:pt x="364" y="30"/>
                    </a:lnTo>
                    <a:lnTo>
                      <a:pt x="330" y="66"/>
                    </a:lnTo>
                    <a:lnTo>
                      <a:pt x="286" y="114"/>
                    </a:lnTo>
                    <a:lnTo>
                      <a:pt x="236" y="170"/>
                    </a:lnTo>
                    <a:lnTo>
                      <a:pt x="210" y="204"/>
                    </a:lnTo>
                    <a:lnTo>
                      <a:pt x="184" y="238"/>
                    </a:lnTo>
                    <a:lnTo>
                      <a:pt x="158" y="274"/>
                    </a:lnTo>
                    <a:lnTo>
                      <a:pt x="134" y="312"/>
                    </a:lnTo>
                    <a:lnTo>
                      <a:pt x="110" y="352"/>
                    </a:lnTo>
                    <a:lnTo>
                      <a:pt x="86" y="394"/>
                    </a:lnTo>
                    <a:lnTo>
                      <a:pt x="66" y="436"/>
                    </a:lnTo>
                    <a:lnTo>
                      <a:pt x="48" y="478"/>
                    </a:lnTo>
                    <a:lnTo>
                      <a:pt x="32" y="522"/>
                    </a:lnTo>
                    <a:lnTo>
                      <a:pt x="18" y="568"/>
                    </a:lnTo>
                    <a:lnTo>
                      <a:pt x="8" y="614"/>
                    </a:lnTo>
                    <a:lnTo>
                      <a:pt x="2" y="658"/>
                    </a:lnTo>
                    <a:lnTo>
                      <a:pt x="0" y="704"/>
                    </a:lnTo>
                    <a:lnTo>
                      <a:pt x="2" y="728"/>
                    </a:lnTo>
                    <a:lnTo>
                      <a:pt x="4" y="750"/>
                    </a:lnTo>
                    <a:lnTo>
                      <a:pt x="6" y="774"/>
                    </a:lnTo>
                    <a:lnTo>
                      <a:pt x="10" y="796"/>
                    </a:lnTo>
                    <a:lnTo>
                      <a:pt x="16" y="818"/>
                    </a:lnTo>
                    <a:lnTo>
                      <a:pt x="24" y="842"/>
                    </a:lnTo>
                    <a:lnTo>
                      <a:pt x="32" y="864"/>
                    </a:lnTo>
                    <a:lnTo>
                      <a:pt x="42" y="886"/>
                    </a:lnTo>
                    <a:lnTo>
                      <a:pt x="54" y="908"/>
                    </a:lnTo>
                    <a:lnTo>
                      <a:pt x="68" y="930"/>
                    </a:lnTo>
                    <a:lnTo>
                      <a:pt x="82" y="952"/>
                    </a:lnTo>
                    <a:lnTo>
                      <a:pt x="100" y="974"/>
                    </a:lnTo>
                    <a:lnTo>
                      <a:pt x="118" y="994"/>
                    </a:lnTo>
                    <a:lnTo>
                      <a:pt x="138" y="1016"/>
                    </a:lnTo>
                    <a:lnTo>
                      <a:pt x="160" y="1036"/>
                    </a:lnTo>
                    <a:lnTo>
                      <a:pt x="184" y="1056"/>
                    </a:lnTo>
                    <a:lnTo>
                      <a:pt x="210" y="1076"/>
                    </a:lnTo>
                    <a:lnTo>
                      <a:pt x="238" y="1096"/>
                    </a:lnTo>
                    <a:lnTo>
                      <a:pt x="238" y="1096"/>
                    </a:lnTo>
                    <a:lnTo>
                      <a:pt x="232" y="1130"/>
                    </a:lnTo>
                    <a:lnTo>
                      <a:pt x="222" y="1164"/>
                    </a:lnTo>
                    <a:lnTo>
                      <a:pt x="212" y="1200"/>
                    </a:lnTo>
                    <a:lnTo>
                      <a:pt x="202" y="1234"/>
                    </a:lnTo>
                    <a:lnTo>
                      <a:pt x="188" y="1266"/>
                    </a:lnTo>
                    <a:lnTo>
                      <a:pt x="172" y="1294"/>
                    </a:lnTo>
                    <a:lnTo>
                      <a:pt x="162" y="1306"/>
                    </a:lnTo>
                    <a:lnTo>
                      <a:pt x="152" y="1316"/>
                    </a:lnTo>
                    <a:lnTo>
                      <a:pt x="142" y="1324"/>
                    </a:lnTo>
                    <a:lnTo>
                      <a:pt x="132" y="1330"/>
                    </a:lnTo>
                    <a:lnTo>
                      <a:pt x="132" y="1330"/>
                    </a:lnTo>
                    <a:lnTo>
                      <a:pt x="130" y="1332"/>
                    </a:lnTo>
                    <a:lnTo>
                      <a:pt x="126" y="1334"/>
                    </a:lnTo>
                    <a:lnTo>
                      <a:pt x="126" y="1338"/>
                    </a:lnTo>
                    <a:lnTo>
                      <a:pt x="130" y="1344"/>
                    </a:lnTo>
                    <a:lnTo>
                      <a:pt x="130" y="1344"/>
                    </a:lnTo>
                    <a:lnTo>
                      <a:pt x="134" y="1348"/>
                    </a:lnTo>
                    <a:lnTo>
                      <a:pt x="146" y="1356"/>
                    </a:lnTo>
                    <a:lnTo>
                      <a:pt x="154" y="1358"/>
                    </a:lnTo>
                    <a:lnTo>
                      <a:pt x="162" y="1358"/>
                    </a:lnTo>
                    <a:lnTo>
                      <a:pt x="172" y="1358"/>
                    </a:lnTo>
                    <a:lnTo>
                      <a:pt x="184" y="1354"/>
                    </a:lnTo>
                    <a:lnTo>
                      <a:pt x="184" y="1354"/>
                    </a:lnTo>
                    <a:lnTo>
                      <a:pt x="190" y="1352"/>
                    </a:lnTo>
                    <a:lnTo>
                      <a:pt x="194" y="1352"/>
                    </a:lnTo>
                    <a:lnTo>
                      <a:pt x="200" y="1350"/>
                    </a:lnTo>
                    <a:lnTo>
                      <a:pt x="206" y="1344"/>
                    </a:lnTo>
                    <a:lnTo>
                      <a:pt x="206" y="1344"/>
                    </a:lnTo>
                    <a:lnTo>
                      <a:pt x="214" y="1330"/>
                    </a:lnTo>
                    <a:lnTo>
                      <a:pt x="224" y="1312"/>
                    </a:lnTo>
                    <a:lnTo>
                      <a:pt x="232" y="1290"/>
                    </a:lnTo>
                    <a:lnTo>
                      <a:pt x="242" y="1264"/>
                    </a:lnTo>
                    <a:lnTo>
                      <a:pt x="262" y="1194"/>
                    </a:lnTo>
                    <a:lnTo>
                      <a:pt x="282" y="1102"/>
                    </a:lnTo>
                    <a:lnTo>
                      <a:pt x="282" y="1102"/>
                    </a:lnTo>
                    <a:lnTo>
                      <a:pt x="298" y="1102"/>
                    </a:lnTo>
                    <a:lnTo>
                      <a:pt x="318" y="1100"/>
                    </a:lnTo>
                    <a:lnTo>
                      <a:pt x="338" y="1098"/>
                    </a:lnTo>
                    <a:lnTo>
                      <a:pt x="360" y="1092"/>
                    </a:lnTo>
                    <a:lnTo>
                      <a:pt x="382" y="1086"/>
                    </a:lnTo>
                    <a:lnTo>
                      <a:pt x="404" y="1074"/>
                    </a:lnTo>
                    <a:lnTo>
                      <a:pt x="426" y="1062"/>
                    </a:lnTo>
                    <a:lnTo>
                      <a:pt x="450" y="1044"/>
                    </a:lnTo>
                    <a:lnTo>
                      <a:pt x="472" y="1024"/>
                    </a:lnTo>
                    <a:lnTo>
                      <a:pt x="492" y="998"/>
                    </a:lnTo>
                    <a:lnTo>
                      <a:pt x="512" y="968"/>
                    </a:lnTo>
                    <a:lnTo>
                      <a:pt x="528" y="934"/>
                    </a:lnTo>
                    <a:lnTo>
                      <a:pt x="544" y="894"/>
                    </a:lnTo>
                    <a:lnTo>
                      <a:pt x="556" y="846"/>
                    </a:lnTo>
                    <a:lnTo>
                      <a:pt x="566" y="794"/>
                    </a:lnTo>
                    <a:lnTo>
                      <a:pt x="574" y="736"/>
                    </a:lnTo>
                    <a:lnTo>
                      <a:pt x="574" y="736"/>
                    </a:lnTo>
                    <a:lnTo>
                      <a:pt x="574" y="712"/>
                    </a:lnTo>
                    <a:lnTo>
                      <a:pt x="572" y="686"/>
                    </a:lnTo>
                    <a:lnTo>
                      <a:pt x="568" y="652"/>
                    </a:lnTo>
                    <a:lnTo>
                      <a:pt x="562" y="612"/>
                    </a:lnTo>
                    <a:lnTo>
                      <a:pt x="552" y="566"/>
                    </a:lnTo>
                    <a:lnTo>
                      <a:pt x="538" y="518"/>
                    </a:lnTo>
                    <a:lnTo>
                      <a:pt x="528" y="494"/>
                    </a:lnTo>
                    <a:lnTo>
                      <a:pt x="518" y="468"/>
                    </a:lnTo>
                    <a:lnTo>
                      <a:pt x="518" y="468"/>
                    </a:lnTo>
                    <a:close/>
                  </a:path>
                </a:pathLst>
              </a:custGeom>
              <a:solidFill>
                <a:schemeClr val="accent1">
                  <a:alpha val="2000"/>
                </a:schemeClr>
              </a:solidFill>
              <a:ln w="9525">
                <a:noFill/>
                <a:round/>
                <a:headEnd/>
                <a:tailEnd/>
              </a:ln>
              <a:effectLst>
                <a:glow rad="50800">
                  <a:schemeClr val="accent1">
                    <a:alpha val="43000"/>
                  </a:schemeClr>
                </a:glow>
                <a:softEdge rad="12700"/>
              </a:effectLst>
            </p:spPr>
            <p:txBody>
              <a:bodyPr vert="horz" wrap="square" lIns="91440" tIns="45720" rIns="91440" bIns="45720" numCol="1" anchor="t" anchorCtr="0" compatLnSpc="1">
                <a:prstTxWarp prst="textNoShape">
                  <a:avLst/>
                </a:prstTxWarp>
              </a:bodyPr>
              <a:lstStyle/>
              <a:p>
                <a:endParaRPr lang="en-US" dirty="0"/>
              </a:p>
            </p:txBody>
          </p:sp>
          <p:sp>
            <p:nvSpPr>
              <p:cNvPr id="69" name="Freeform 12"/>
              <p:cNvSpPr>
                <a:spLocks noChangeAspect="1"/>
              </p:cNvSpPr>
              <p:nvPr/>
            </p:nvSpPr>
            <p:spPr bwMode="auto">
              <a:xfrm rot="7111237">
                <a:off x="8078228" y="3447288"/>
                <a:ext cx="969106" cy="1009128"/>
              </a:xfrm>
              <a:custGeom>
                <a:avLst/>
                <a:gdLst/>
                <a:ahLst/>
                <a:cxnLst>
                  <a:cxn ang="0">
                    <a:pos x="1226" y="680"/>
                  </a:cxn>
                  <a:cxn ang="0">
                    <a:pos x="1198" y="622"/>
                  </a:cxn>
                  <a:cxn ang="0">
                    <a:pos x="1248" y="526"/>
                  </a:cxn>
                  <a:cxn ang="0">
                    <a:pos x="1220" y="512"/>
                  </a:cxn>
                  <a:cxn ang="0">
                    <a:pos x="1224" y="420"/>
                  </a:cxn>
                  <a:cxn ang="0">
                    <a:pos x="1210" y="362"/>
                  </a:cxn>
                  <a:cxn ang="0">
                    <a:pos x="1082" y="416"/>
                  </a:cxn>
                  <a:cxn ang="0">
                    <a:pos x="1012" y="402"/>
                  </a:cxn>
                  <a:cxn ang="0">
                    <a:pos x="902" y="532"/>
                  </a:cxn>
                  <a:cxn ang="0">
                    <a:pos x="882" y="516"/>
                  </a:cxn>
                  <a:cxn ang="0">
                    <a:pos x="928" y="360"/>
                  </a:cxn>
                  <a:cxn ang="0">
                    <a:pos x="850" y="310"/>
                  </a:cxn>
                  <a:cxn ang="0">
                    <a:pos x="804" y="306"/>
                  </a:cxn>
                  <a:cxn ang="0">
                    <a:pos x="792" y="212"/>
                  </a:cxn>
                  <a:cxn ang="0">
                    <a:pos x="774" y="194"/>
                  </a:cxn>
                  <a:cxn ang="0">
                    <a:pos x="726" y="180"/>
                  </a:cxn>
                  <a:cxn ang="0">
                    <a:pos x="684" y="42"/>
                  </a:cxn>
                  <a:cxn ang="0">
                    <a:pos x="678" y="0"/>
                  </a:cxn>
                  <a:cxn ang="0">
                    <a:pos x="640" y="164"/>
                  </a:cxn>
                  <a:cxn ang="0">
                    <a:pos x="590" y="198"/>
                  </a:cxn>
                  <a:cxn ang="0">
                    <a:pos x="558" y="186"/>
                  </a:cxn>
                  <a:cxn ang="0">
                    <a:pos x="556" y="300"/>
                  </a:cxn>
                  <a:cxn ang="0">
                    <a:pos x="516" y="312"/>
                  </a:cxn>
                  <a:cxn ang="0">
                    <a:pos x="418" y="282"/>
                  </a:cxn>
                  <a:cxn ang="0">
                    <a:pos x="474" y="516"/>
                  </a:cxn>
                  <a:cxn ang="0">
                    <a:pos x="462" y="538"/>
                  </a:cxn>
                  <a:cxn ang="0">
                    <a:pos x="350" y="414"/>
                  </a:cxn>
                  <a:cxn ang="0">
                    <a:pos x="290" y="416"/>
                  </a:cxn>
                  <a:cxn ang="0">
                    <a:pos x="172" y="380"/>
                  </a:cxn>
                  <a:cxn ang="0">
                    <a:pos x="120" y="380"/>
                  </a:cxn>
                  <a:cxn ang="0">
                    <a:pos x="138" y="506"/>
                  </a:cxn>
                  <a:cxn ang="0">
                    <a:pos x="108" y="526"/>
                  </a:cxn>
                  <a:cxn ang="0">
                    <a:pos x="154" y="606"/>
                  </a:cxn>
                  <a:cxn ang="0">
                    <a:pos x="138" y="674"/>
                  </a:cxn>
                  <a:cxn ang="0">
                    <a:pos x="50" y="704"/>
                  </a:cxn>
                  <a:cxn ang="0">
                    <a:pos x="224" y="804"/>
                  </a:cxn>
                  <a:cxn ang="0">
                    <a:pos x="248" y="868"/>
                  </a:cxn>
                  <a:cxn ang="0">
                    <a:pos x="156" y="930"/>
                  </a:cxn>
                  <a:cxn ang="0">
                    <a:pos x="30" y="966"/>
                  </a:cxn>
                  <a:cxn ang="0">
                    <a:pos x="250" y="1032"/>
                  </a:cxn>
                  <a:cxn ang="0">
                    <a:pos x="374" y="1066"/>
                  </a:cxn>
                  <a:cxn ang="0">
                    <a:pos x="422" y="1100"/>
                  </a:cxn>
                  <a:cxn ang="0">
                    <a:pos x="382" y="1168"/>
                  </a:cxn>
                  <a:cxn ang="0">
                    <a:pos x="616" y="1088"/>
                  </a:cxn>
                  <a:cxn ang="0">
                    <a:pos x="646" y="1224"/>
                  </a:cxn>
                  <a:cxn ang="0">
                    <a:pos x="594" y="1374"/>
                  </a:cxn>
                  <a:cxn ang="0">
                    <a:pos x="582" y="1400"/>
                  </a:cxn>
                  <a:cxn ang="0">
                    <a:pos x="626" y="1408"/>
                  </a:cxn>
                  <a:cxn ang="0">
                    <a:pos x="658" y="1390"/>
                  </a:cxn>
                  <a:cxn ang="0">
                    <a:pos x="690" y="1240"/>
                  </a:cxn>
                  <a:cxn ang="0">
                    <a:pos x="786" y="1108"/>
                  </a:cxn>
                  <a:cxn ang="0">
                    <a:pos x="974" y="1168"/>
                  </a:cxn>
                  <a:cxn ang="0">
                    <a:pos x="934" y="1094"/>
                  </a:cxn>
                  <a:cxn ang="0">
                    <a:pos x="998" y="1064"/>
                  </a:cxn>
                  <a:cxn ang="0">
                    <a:pos x="1132" y="1020"/>
                  </a:cxn>
                  <a:cxn ang="0">
                    <a:pos x="1356" y="964"/>
                  </a:cxn>
                  <a:cxn ang="0">
                    <a:pos x="1174" y="920"/>
                  </a:cxn>
                  <a:cxn ang="0">
                    <a:pos x="1106" y="856"/>
                  </a:cxn>
                  <a:cxn ang="0">
                    <a:pos x="1154" y="784"/>
                  </a:cxn>
                  <a:cxn ang="0">
                    <a:pos x="1306" y="704"/>
                  </a:cxn>
                </a:cxnLst>
                <a:rect l="0" t="0" r="r" b="b"/>
                <a:pathLst>
                  <a:path w="1356" h="1412">
                    <a:moveTo>
                      <a:pt x="1306" y="704"/>
                    </a:moveTo>
                    <a:lnTo>
                      <a:pt x="1306" y="704"/>
                    </a:lnTo>
                    <a:lnTo>
                      <a:pt x="1272" y="698"/>
                    </a:lnTo>
                    <a:lnTo>
                      <a:pt x="1246" y="690"/>
                    </a:lnTo>
                    <a:lnTo>
                      <a:pt x="1236" y="684"/>
                    </a:lnTo>
                    <a:lnTo>
                      <a:pt x="1226" y="680"/>
                    </a:lnTo>
                    <a:lnTo>
                      <a:pt x="1218" y="674"/>
                    </a:lnTo>
                    <a:lnTo>
                      <a:pt x="1212" y="666"/>
                    </a:lnTo>
                    <a:lnTo>
                      <a:pt x="1208" y="660"/>
                    </a:lnTo>
                    <a:lnTo>
                      <a:pt x="1204" y="652"/>
                    </a:lnTo>
                    <a:lnTo>
                      <a:pt x="1200" y="638"/>
                    </a:lnTo>
                    <a:lnTo>
                      <a:pt x="1198" y="622"/>
                    </a:lnTo>
                    <a:lnTo>
                      <a:pt x="1202" y="606"/>
                    </a:lnTo>
                    <a:lnTo>
                      <a:pt x="1206" y="592"/>
                    </a:lnTo>
                    <a:lnTo>
                      <a:pt x="1214" y="576"/>
                    </a:lnTo>
                    <a:lnTo>
                      <a:pt x="1230" y="552"/>
                    </a:lnTo>
                    <a:lnTo>
                      <a:pt x="1242" y="534"/>
                    </a:lnTo>
                    <a:lnTo>
                      <a:pt x="1248" y="526"/>
                    </a:lnTo>
                    <a:lnTo>
                      <a:pt x="1248" y="526"/>
                    </a:lnTo>
                    <a:lnTo>
                      <a:pt x="1240" y="526"/>
                    </a:lnTo>
                    <a:lnTo>
                      <a:pt x="1234" y="524"/>
                    </a:lnTo>
                    <a:lnTo>
                      <a:pt x="1228" y="522"/>
                    </a:lnTo>
                    <a:lnTo>
                      <a:pt x="1224" y="518"/>
                    </a:lnTo>
                    <a:lnTo>
                      <a:pt x="1220" y="512"/>
                    </a:lnTo>
                    <a:lnTo>
                      <a:pt x="1218" y="506"/>
                    </a:lnTo>
                    <a:lnTo>
                      <a:pt x="1214" y="494"/>
                    </a:lnTo>
                    <a:lnTo>
                      <a:pt x="1214" y="478"/>
                    </a:lnTo>
                    <a:lnTo>
                      <a:pt x="1216" y="460"/>
                    </a:lnTo>
                    <a:lnTo>
                      <a:pt x="1218" y="440"/>
                    </a:lnTo>
                    <a:lnTo>
                      <a:pt x="1224" y="420"/>
                    </a:lnTo>
                    <a:lnTo>
                      <a:pt x="1236" y="380"/>
                    </a:lnTo>
                    <a:lnTo>
                      <a:pt x="1250" y="346"/>
                    </a:lnTo>
                    <a:lnTo>
                      <a:pt x="1266" y="312"/>
                    </a:lnTo>
                    <a:lnTo>
                      <a:pt x="1266" y="312"/>
                    </a:lnTo>
                    <a:lnTo>
                      <a:pt x="1238" y="340"/>
                    </a:lnTo>
                    <a:lnTo>
                      <a:pt x="1210" y="362"/>
                    </a:lnTo>
                    <a:lnTo>
                      <a:pt x="1184" y="380"/>
                    </a:lnTo>
                    <a:lnTo>
                      <a:pt x="1160" y="394"/>
                    </a:lnTo>
                    <a:lnTo>
                      <a:pt x="1138" y="404"/>
                    </a:lnTo>
                    <a:lnTo>
                      <a:pt x="1118" y="410"/>
                    </a:lnTo>
                    <a:lnTo>
                      <a:pt x="1098" y="414"/>
                    </a:lnTo>
                    <a:lnTo>
                      <a:pt x="1082" y="416"/>
                    </a:lnTo>
                    <a:lnTo>
                      <a:pt x="1066" y="416"/>
                    </a:lnTo>
                    <a:lnTo>
                      <a:pt x="1052" y="414"/>
                    </a:lnTo>
                    <a:lnTo>
                      <a:pt x="1030" y="410"/>
                    </a:lnTo>
                    <a:lnTo>
                      <a:pt x="1016" y="404"/>
                    </a:lnTo>
                    <a:lnTo>
                      <a:pt x="1012" y="402"/>
                    </a:lnTo>
                    <a:lnTo>
                      <a:pt x="1012" y="402"/>
                    </a:lnTo>
                    <a:lnTo>
                      <a:pt x="1006" y="414"/>
                    </a:lnTo>
                    <a:lnTo>
                      <a:pt x="996" y="430"/>
                    </a:lnTo>
                    <a:lnTo>
                      <a:pt x="964" y="468"/>
                    </a:lnTo>
                    <a:lnTo>
                      <a:pt x="928" y="506"/>
                    </a:lnTo>
                    <a:lnTo>
                      <a:pt x="902" y="532"/>
                    </a:lnTo>
                    <a:lnTo>
                      <a:pt x="902" y="532"/>
                    </a:lnTo>
                    <a:lnTo>
                      <a:pt x="894" y="538"/>
                    </a:lnTo>
                    <a:lnTo>
                      <a:pt x="888" y="540"/>
                    </a:lnTo>
                    <a:lnTo>
                      <a:pt x="886" y="538"/>
                    </a:lnTo>
                    <a:lnTo>
                      <a:pt x="884" y="532"/>
                    </a:lnTo>
                    <a:lnTo>
                      <a:pt x="882" y="522"/>
                    </a:lnTo>
                    <a:lnTo>
                      <a:pt x="882" y="516"/>
                    </a:lnTo>
                    <a:lnTo>
                      <a:pt x="882" y="516"/>
                    </a:lnTo>
                    <a:lnTo>
                      <a:pt x="890" y="502"/>
                    </a:lnTo>
                    <a:lnTo>
                      <a:pt x="898" y="486"/>
                    </a:lnTo>
                    <a:lnTo>
                      <a:pt x="910" y="448"/>
                    </a:lnTo>
                    <a:lnTo>
                      <a:pt x="920" y="404"/>
                    </a:lnTo>
                    <a:lnTo>
                      <a:pt x="928" y="360"/>
                    </a:lnTo>
                    <a:lnTo>
                      <a:pt x="938" y="282"/>
                    </a:lnTo>
                    <a:lnTo>
                      <a:pt x="942" y="250"/>
                    </a:lnTo>
                    <a:lnTo>
                      <a:pt x="942" y="250"/>
                    </a:lnTo>
                    <a:lnTo>
                      <a:pt x="904" y="278"/>
                    </a:lnTo>
                    <a:lnTo>
                      <a:pt x="874" y="298"/>
                    </a:lnTo>
                    <a:lnTo>
                      <a:pt x="850" y="310"/>
                    </a:lnTo>
                    <a:lnTo>
                      <a:pt x="840" y="312"/>
                    </a:lnTo>
                    <a:lnTo>
                      <a:pt x="830" y="314"/>
                    </a:lnTo>
                    <a:lnTo>
                      <a:pt x="822" y="314"/>
                    </a:lnTo>
                    <a:lnTo>
                      <a:pt x="816" y="312"/>
                    </a:lnTo>
                    <a:lnTo>
                      <a:pt x="810" y="310"/>
                    </a:lnTo>
                    <a:lnTo>
                      <a:pt x="804" y="306"/>
                    </a:lnTo>
                    <a:lnTo>
                      <a:pt x="800" y="300"/>
                    </a:lnTo>
                    <a:lnTo>
                      <a:pt x="796" y="294"/>
                    </a:lnTo>
                    <a:lnTo>
                      <a:pt x="792" y="280"/>
                    </a:lnTo>
                    <a:lnTo>
                      <a:pt x="790" y="264"/>
                    </a:lnTo>
                    <a:lnTo>
                      <a:pt x="790" y="246"/>
                    </a:lnTo>
                    <a:lnTo>
                      <a:pt x="792" y="212"/>
                    </a:lnTo>
                    <a:lnTo>
                      <a:pt x="798" y="186"/>
                    </a:lnTo>
                    <a:lnTo>
                      <a:pt x="800" y="176"/>
                    </a:lnTo>
                    <a:lnTo>
                      <a:pt x="800" y="176"/>
                    </a:lnTo>
                    <a:lnTo>
                      <a:pt x="792" y="184"/>
                    </a:lnTo>
                    <a:lnTo>
                      <a:pt x="782" y="190"/>
                    </a:lnTo>
                    <a:lnTo>
                      <a:pt x="774" y="194"/>
                    </a:lnTo>
                    <a:lnTo>
                      <a:pt x="766" y="198"/>
                    </a:lnTo>
                    <a:lnTo>
                      <a:pt x="758" y="198"/>
                    </a:lnTo>
                    <a:lnTo>
                      <a:pt x="750" y="196"/>
                    </a:lnTo>
                    <a:lnTo>
                      <a:pt x="744" y="194"/>
                    </a:lnTo>
                    <a:lnTo>
                      <a:pt x="738" y="190"/>
                    </a:lnTo>
                    <a:lnTo>
                      <a:pt x="726" y="180"/>
                    </a:lnTo>
                    <a:lnTo>
                      <a:pt x="716" y="164"/>
                    </a:lnTo>
                    <a:lnTo>
                      <a:pt x="708" y="146"/>
                    </a:lnTo>
                    <a:lnTo>
                      <a:pt x="700" y="126"/>
                    </a:lnTo>
                    <a:lnTo>
                      <a:pt x="694" y="104"/>
                    </a:lnTo>
                    <a:lnTo>
                      <a:pt x="690" y="82"/>
                    </a:lnTo>
                    <a:lnTo>
                      <a:pt x="684" y="42"/>
                    </a:lnTo>
                    <a:lnTo>
                      <a:pt x="678" y="0"/>
                    </a:lnTo>
                    <a:lnTo>
                      <a:pt x="678" y="0"/>
                    </a:lnTo>
                    <a:lnTo>
                      <a:pt x="678" y="8"/>
                    </a:lnTo>
                    <a:lnTo>
                      <a:pt x="678" y="8"/>
                    </a:lnTo>
                    <a:lnTo>
                      <a:pt x="678" y="0"/>
                    </a:lnTo>
                    <a:lnTo>
                      <a:pt x="678" y="0"/>
                    </a:lnTo>
                    <a:lnTo>
                      <a:pt x="672" y="42"/>
                    </a:lnTo>
                    <a:lnTo>
                      <a:pt x="666" y="82"/>
                    </a:lnTo>
                    <a:lnTo>
                      <a:pt x="662" y="104"/>
                    </a:lnTo>
                    <a:lnTo>
                      <a:pt x="656" y="126"/>
                    </a:lnTo>
                    <a:lnTo>
                      <a:pt x="648" y="146"/>
                    </a:lnTo>
                    <a:lnTo>
                      <a:pt x="640" y="164"/>
                    </a:lnTo>
                    <a:lnTo>
                      <a:pt x="630" y="180"/>
                    </a:lnTo>
                    <a:lnTo>
                      <a:pt x="618" y="190"/>
                    </a:lnTo>
                    <a:lnTo>
                      <a:pt x="612" y="194"/>
                    </a:lnTo>
                    <a:lnTo>
                      <a:pt x="606" y="196"/>
                    </a:lnTo>
                    <a:lnTo>
                      <a:pt x="598" y="198"/>
                    </a:lnTo>
                    <a:lnTo>
                      <a:pt x="590" y="198"/>
                    </a:lnTo>
                    <a:lnTo>
                      <a:pt x="582" y="194"/>
                    </a:lnTo>
                    <a:lnTo>
                      <a:pt x="574" y="190"/>
                    </a:lnTo>
                    <a:lnTo>
                      <a:pt x="564" y="184"/>
                    </a:lnTo>
                    <a:lnTo>
                      <a:pt x="556" y="176"/>
                    </a:lnTo>
                    <a:lnTo>
                      <a:pt x="556" y="176"/>
                    </a:lnTo>
                    <a:lnTo>
                      <a:pt x="558" y="186"/>
                    </a:lnTo>
                    <a:lnTo>
                      <a:pt x="564" y="212"/>
                    </a:lnTo>
                    <a:lnTo>
                      <a:pt x="566" y="246"/>
                    </a:lnTo>
                    <a:lnTo>
                      <a:pt x="566" y="264"/>
                    </a:lnTo>
                    <a:lnTo>
                      <a:pt x="564" y="280"/>
                    </a:lnTo>
                    <a:lnTo>
                      <a:pt x="560" y="294"/>
                    </a:lnTo>
                    <a:lnTo>
                      <a:pt x="556" y="300"/>
                    </a:lnTo>
                    <a:lnTo>
                      <a:pt x="552" y="306"/>
                    </a:lnTo>
                    <a:lnTo>
                      <a:pt x="546" y="310"/>
                    </a:lnTo>
                    <a:lnTo>
                      <a:pt x="540" y="312"/>
                    </a:lnTo>
                    <a:lnTo>
                      <a:pt x="534" y="314"/>
                    </a:lnTo>
                    <a:lnTo>
                      <a:pt x="526" y="314"/>
                    </a:lnTo>
                    <a:lnTo>
                      <a:pt x="516" y="312"/>
                    </a:lnTo>
                    <a:lnTo>
                      <a:pt x="506" y="310"/>
                    </a:lnTo>
                    <a:lnTo>
                      <a:pt x="482" y="298"/>
                    </a:lnTo>
                    <a:lnTo>
                      <a:pt x="452" y="278"/>
                    </a:lnTo>
                    <a:lnTo>
                      <a:pt x="414" y="250"/>
                    </a:lnTo>
                    <a:lnTo>
                      <a:pt x="414" y="250"/>
                    </a:lnTo>
                    <a:lnTo>
                      <a:pt x="418" y="282"/>
                    </a:lnTo>
                    <a:lnTo>
                      <a:pt x="428" y="360"/>
                    </a:lnTo>
                    <a:lnTo>
                      <a:pt x="436" y="404"/>
                    </a:lnTo>
                    <a:lnTo>
                      <a:pt x="446" y="448"/>
                    </a:lnTo>
                    <a:lnTo>
                      <a:pt x="458" y="486"/>
                    </a:lnTo>
                    <a:lnTo>
                      <a:pt x="466" y="502"/>
                    </a:lnTo>
                    <a:lnTo>
                      <a:pt x="474" y="516"/>
                    </a:lnTo>
                    <a:lnTo>
                      <a:pt x="474" y="516"/>
                    </a:lnTo>
                    <a:lnTo>
                      <a:pt x="474" y="522"/>
                    </a:lnTo>
                    <a:lnTo>
                      <a:pt x="472" y="532"/>
                    </a:lnTo>
                    <a:lnTo>
                      <a:pt x="470" y="538"/>
                    </a:lnTo>
                    <a:lnTo>
                      <a:pt x="468" y="540"/>
                    </a:lnTo>
                    <a:lnTo>
                      <a:pt x="462" y="538"/>
                    </a:lnTo>
                    <a:lnTo>
                      <a:pt x="454" y="532"/>
                    </a:lnTo>
                    <a:lnTo>
                      <a:pt x="454" y="532"/>
                    </a:lnTo>
                    <a:lnTo>
                      <a:pt x="428" y="506"/>
                    </a:lnTo>
                    <a:lnTo>
                      <a:pt x="392" y="468"/>
                    </a:lnTo>
                    <a:lnTo>
                      <a:pt x="360" y="430"/>
                    </a:lnTo>
                    <a:lnTo>
                      <a:pt x="350" y="414"/>
                    </a:lnTo>
                    <a:lnTo>
                      <a:pt x="344" y="402"/>
                    </a:lnTo>
                    <a:lnTo>
                      <a:pt x="344" y="402"/>
                    </a:lnTo>
                    <a:lnTo>
                      <a:pt x="340" y="404"/>
                    </a:lnTo>
                    <a:lnTo>
                      <a:pt x="326" y="410"/>
                    </a:lnTo>
                    <a:lnTo>
                      <a:pt x="304" y="414"/>
                    </a:lnTo>
                    <a:lnTo>
                      <a:pt x="290" y="416"/>
                    </a:lnTo>
                    <a:lnTo>
                      <a:pt x="274" y="416"/>
                    </a:lnTo>
                    <a:lnTo>
                      <a:pt x="258" y="414"/>
                    </a:lnTo>
                    <a:lnTo>
                      <a:pt x="238" y="410"/>
                    </a:lnTo>
                    <a:lnTo>
                      <a:pt x="218" y="404"/>
                    </a:lnTo>
                    <a:lnTo>
                      <a:pt x="196" y="394"/>
                    </a:lnTo>
                    <a:lnTo>
                      <a:pt x="172" y="380"/>
                    </a:lnTo>
                    <a:lnTo>
                      <a:pt x="146" y="362"/>
                    </a:lnTo>
                    <a:lnTo>
                      <a:pt x="118" y="340"/>
                    </a:lnTo>
                    <a:lnTo>
                      <a:pt x="90" y="312"/>
                    </a:lnTo>
                    <a:lnTo>
                      <a:pt x="90" y="312"/>
                    </a:lnTo>
                    <a:lnTo>
                      <a:pt x="106" y="346"/>
                    </a:lnTo>
                    <a:lnTo>
                      <a:pt x="120" y="380"/>
                    </a:lnTo>
                    <a:lnTo>
                      <a:pt x="132" y="420"/>
                    </a:lnTo>
                    <a:lnTo>
                      <a:pt x="138" y="440"/>
                    </a:lnTo>
                    <a:lnTo>
                      <a:pt x="140" y="460"/>
                    </a:lnTo>
                    <a:lnTo>
                      <a:pt x="142" y="478"/>
                    </a:lnTo>
                    <a:lnTo>
                      <a:pt x="142" y="494"/>
                    </a:lnTo>
                    <a:lnTo>
                      <a:pt x="138" y="506"/>
                    </a:lnTo>
                    <a:lnTo>
                      <a:pt x="136" y="512"/>
                    </a:lnTo>
                    <a:lnTo>
                      <a:pt x="132" y="518"/>
                    </a:lnTo>
                    <a:lnTo>
                      <a:pt x="128" y="522"/>
                    </a:lnTo>
                    <a:lnTo>
                      <a:pt x="122" y="524"/>
                    </a:lnTo>
                    <a:lnTo>
                      <a:pt x="116" y="526"/>
                    </a:lnTo>
                    <a:lnTo>
                      <a:pt x="108" y="526"/>
                    </a:lnTo>
                    <a:lnTo>
                      <a:pt x="108" y="526"/>
                    </a:lnTo>
                    <a:lnTo>
                      <a:pt x="114" y="534"/>
                    </a:lnTo>
                    <a:lnTo>
                      <a:pt x="126" y="552"/>
                    </a:lnTo>
                    <a:lnTo>
                      <a:pt x="142" y="576"/>
                    </a:lnTo>
                    <a:lnTo>
                      <a:pt x="150" y="592"/>
                    </a:lnTo>
                    <a:lnTo>
                      <a:pt x="154" y="606"/>
                    </a:lnTo>
                    <a:lnTo>
                      <a:pt x="158" y="622"/>
                    </a:lnTo>
                    <a:lnTo>
                      <a:pt x="156" y="638"/>
                    </a:lnTo>
                    <a:lnTo>
                      <a:pt x="152" y="652"/>
                    </a:lnTo>
                    <a:lnTo>
                      <a:pt x="148" y="660"/>
                    </a:lnTo>
                    <a:lnTo>
                      <a:pt x="144" y="666"/>
                    </a:lnTo>
                    <a:lnTo>
                      <a:pt x="138" y="674"/>
                    </a:lnTo>
                    <a:lnTo>
                      <a:pt x="130" y="680"/>
                    </a:lnTo>
                    <a:lnTo>
                      <a:pt x="120" y="684"/>
                    </a:lnTo>
                    <a:lnTo>
                      <a:pt x="110" y="690"/>
                    </a:lnTo>
                    <a:lnTo>
                      <a:pt x="84" y="698"/>
                    </a:lnTo>
                    <a:lnTo>
                      <a:pt x="50" y="704"/>
                    </a:lnTo>
                    <a:lnTo>
                      <a:pt x="50" y="704"/>
                    </a:lnTo>
                    <a:lnTo>
                      <a:pt x="70" y="712"/>
                    </a:lnTo>
                    <a:lnTo>
                      <a:pt x="116" y="734"/>
                    </a:lnTo>
                    <a:lnTo>
                      <a:pt x="146" y="748"/>
                    </a:lnTo>
                    <a:lnTo>
                      <a:pt x="174" y="766"/>
                    </a:lnTo>
                    <a:lnTo>
                      <a:pt x="202" y="784"/>
                    </a:lnTo>
                    <a:lnTo>
                      <a:pt x="224" y="804"/>
                    </a:lnTo>
                    <a:lnTo>
                      <a:pt x="234" y="814"/>
                    </a:lnTo>
                    <a:lnTo>
                      <a:pt x="242" y="824"/>
                    </a:lnTo>
                    <a:lnTo>
                      <a:pt x="246" y="836"/>
                    </a:lnTo>
                    <a:lnTo>
                      <a:pt x="250" y="846"/>
                    </a:lnTo>
                    <a:lnTo>
                      <a:pt x="250" y="856"/>
                    </a:lnTo>
                    <a:lnTo>
                      <a:pt x="248" y="868"/>
                    </a:lnTo>
                    <a:lnTo>
                      <a:pt x="242" y="878"/>
                    </a:lnTo>
                    <a:lnTo>
                      <a:pt x="232" y="888"/>
                    </a:lnTo>
                    <a:lnTo>
                      <a:pt x="220" y="900"/>
                    </a:lnTo>
                    <a:lnTo>
                      <a:pt x="202" y="910"/>
                    </a:lnTo>
                    <a:lnTo>
                      <a:pt x="182" y="920"/>
                    </a:lnTo>
                    <a:lnTo>
                      <a:pt x="156" y="930"/>
                    </a:lnTo>
                    <a:lnTo>
                      <a:pt x="124" y="938"/>
                    </a:lnTo>
                    <a:lnTo>
                      <a:pt x="88" y="948"/>
                    </a:lnTo>
                    <a:lnTo>
                      <a:pt x="48" y="956"/>
                    </a:lnTo>
                    <a:lnTo>
                      <a:pt x="0" y="964"/>
                    </a:lnTo>
                    <a:lnTo>
                      <a:pt x="0" y="964"/>
                    </a:lnTo>
                    <a:lnTo>
                      <a:pt x="30" y="966"/>
                    </a:lnTo>
                    <a:lnTo>
                      <a:pt x="62" y="972"/>
                    </a:lnTo>
                    <a:lnTo>
                      <a:pt x="102" y="980"/>
                    </a:lnTo>
                    <a:lnTo>
                      <a:pt x="148" y="992"/>
                    </a:lnTo>
                    <a:lnTo>
                      <a:pt x="198" y="1010"/>
                    </a:lnTo>
                    <a:lnTo>
                      <a:pt x="224" y="1020"/>
                    </a:lnTo>
                    <a:lnTo>
                      <a:pt x="250" y="1032"/>
                    </a:lnTo>
                    <a:lnTo>
                      <a:pt x="274" y="1046"/>
                    </a:lnTo>
                    <a:lnTo>
                      <a:pt x="298" y="1060"/>
                    </a:lnTo>
                    <a:lnTo>
                      <a:pt x="298" y="1060"/>
                    </a:lnTo>
                    <a:lnTo>
                      <a:pt x="330" y="1060"/>
                    </a:lnTo>
                    <a:lnTo>
                      <a:pt x="358" y="1064"/>
                    </a:lnTo>
                    <a:lnTo>
                      <a:pt x="374" y="1066"/>
                    </a:lnTo>
                    <a:lnTo>
                      <a:pt x="388" y="1070"/>
                    </a:lnTo>
                    <a:lnTo>
                      <a:pt x="402" y="1074"/>
                    </a:lnTo>
                    <a:lnTo>
                      <a:pt x="412" y="1082"/>
                    </a:lnTo>
                    <a:lnTo>
                      <a:pt x="420" y="1090"/>
                    </a:lnTo>
                    <a:lnTo>
                      <a:pt x="422" y="1094"/>
                    </a:lnTo>
                    <a:lnTo>
                      <a:pt x="422" y="1100"/>
                    </a:lnTo>
                    <a:lnTo>
                      <a:pt x="422" y="1106"/>
                    </a:lnTo>
                    <a:lnTo>
                      <a:pt x="422" y="1114"/>
                    </a:lnTo>
                    <a:lnTo>
                      <a:pt x="414" y="1128"/>
                    </a:lnTo>
                    <a:lnTo>
                      <a:pt x="402" y="1146"/>
                    </a:lnTo>
                    <a:lnTo>
                      <a:pt x="382" y="1168"/>
                    </a:lnTo>
                    <a:lnTo>
                      <a:pt x="382" y="1168"/>
                    </a:lnTo>
                    <a:lnTo>
                      <a:pt x="410" y="1160"/>
                    </a:lnTo>
                    <a:lnTo>
                      <a:pt x="442" y="1152"/>
                    </a:lnTo>
                    <a:lnTo>
                      <a:pt x="482" y="1140"/>
                    </a:lnTo>
                    <a:lnTo>
                      <a:pt x="526" y="1126"/>
                    </a:lnTo>
                    <a:lnTo>
                      <a:pt x="572" y="1108"/>
                    </a:lnTo>
                    <a:lnTo>
                      <a:pt x="616" y="1088"/>
                    </a:lnTo>
                    <a:lnTo>
                      <a:pt x="636" y="1076"/>
                    </a:lnTo>
                    <a:lnTo>
                      <a:pt x="654" y="1064"/>
                    </a:lnTo>
                    <a:lnTo>
                      <a:pt x="654" y="1064"/>
                    </a:lnTo>
                    <a:lnTo>
                      <a:pt x="654" y="1128"/>
                    </a:lnTo>
                    <a:lnTo>
                      <a:pt x="652" y="1174"/>
                    </a:lnTo>
                    <a:lnTo>
                      <a:pt x="646" y="1224"/>
                    </a:lnTo>
                    <a:lnTo>
                      <a:pt x="638" y="1274"/>
                    </a:lnTo>
                    <a:lnTo>
                      <a:pt x="632" y="1298"/>
                    </a:lnTo>
                    <a:lnTo>
                      <a:pt x="626" y="1322"/>
                    </a:lnTo>
                    <a:lnTo>
                      <a:pt x="616" y="1342"/>
                    </a:lnTo>
                    <a:lnTo>
                      <a:pt x="606" y="1360"/>
                    </a:lnTo>
                    <a:lnTo>
                      <a:pt x="594" y="1374"/>
                    </a:lnTo>
                    <a:lnTo>
                      <a:pt x="582" y="1386"/>
                    </a:lnTo>
                    <a:lnTo>
                      <a:pt x="582" y="1386"/>
                    </a:lnTo>
                    <a:lnTo>
                      <a:pt x="580" y="1388"/>
                    </a:lnTo>
                    <a:lnTo>
                      <a:pt x="576" y="1392"/>
                    </a:lnTo>
                    <a:lnTo>
                      <a:pt x="576" y="1396"/>
                    </a:lnTo>
                    <a:lnTo>
                      <a:pt x="582" y="1400"/>
                    </a:lnTo>
                    <a:lnTo>
                      <a:pt x="582" y="1400"/>
                    </a:lnTo>
                    <a:lnTo>
                      <a:pt x="586" y="1404"/>
                    </a:lnTo>
                    <a:lnTo>
                      <a:pt x="600" y="1410"/>
                    </a:lnTo>
                    <a:lnTo>
                      <a:pt x="608" y="1412"/>
                    </a:lnTo>
                    <a:lnTo>
                      <a:pt x="616" y="1410"/>
                    </a:lnTo>
                    <a:lnTo>
                      <a:pt x="626" y="1408"/>
                    </a:lnTo>
                    <a:lnTo>
                      <a:pt x="636" y="1402"/>
                    </a:lnTo>
                    <a:lnTo>
                      <a:pt x="636" y="1402"/>
                    </a:lnTo>
                    <a:lnTo>
                      <a:pt x="642" y="1400"/>
                    </a:lnTo>
                    <a:lnTo>
                      <a:pt x="646" y="1400"/>
                    </a:lnTo>
                    <a:lnTo>
                      <a:pt x="652" y="1396"/>
                    </a:lnTo>
                    <a:lnTo>
                      <a:pt x="658" y="1390"/>
                    </a:lnTo>
                    <a:lnTo>
                      <a:pt x="658" y="1390"/>
                    </a:lnTo>
                    <a:lnTo>
                      <a:pt x="666" y="1372"/>
                    </a:lnTo>
                    <a:lnTo>
                      <a:pt x="672" y="1350"/>
                    </a:lnTo>
                    <a:lnTo>
                      <a:pt x="678" y="1320"/>
                    </a:lnTo>
                    <a:lnTo>
                      <a:pt x="684" y="1284"/>
                    </a:lnTo>
                    <a:lnTo>
                      <a:pt x="690" y="1240"/>
                    </a:lnTo>
                    <a:lnTo>
                      <a:pt x="694" y="1190"/>
                    </a:lnTo>
                    <a:lnTo>
                      <a:pt x="702" y="1064"/>
                    </a:lnTo>
                    <a:lnTo>
                      <a:pt x="702" y="1064"/>
                    </a:lnTo>
                    <a:lnTo>
                      <a:pt x="722" y="1076"/>
                    </a:lnTo>
                    <a:lnTo>
                      <a:pt x="742" y="1088"/>
                    </a:lnTo>
                    <a:lnTo>
                      <a:pt x="786" y="1108"/>
                    </a:lnTo>
                    <a:lnTo>
                      <a:pt x="830" y="1126"/>
                    </a:lnTo>
                    <a:lnTo>
                      <a:pt x="874" y="1140"/>
                    </a:lnTo>
                    <a:lnTo>
                      <a:pt x="914" y="1152"/>
                    </a:lnTo>
                    <a:lnTo>
                      <a:pt x="946" y="1160"/>
                    </a:lnTo>
                    <a:lnTo>
                      <a:pt x="974" y="1168"/>
                    </a:lnTo>
                    <a:lnTo>
                      <a:pt x="974" y="1168"/>
                    </a:lnTo>
                    <a:lnTo>
                      <a:pt x="954" y="1146"/>
                    </a:lnTo>
                    <a:lnTo>
                      <a:pt x="942" y="1128"/>
                    </a:lnTo>
                    <a:lnTo>
                      <a:pt x="934" y="1114"/>
                    </a:lnTo>
                    <a:lnTo>
                      <a:pt x="934" y="1106"/>
                    </a:lnTo>
                    <a:lnTo>
                      <a:pt x="934" y="1100"/>
                    </a:lnTo>
                    <a:lnTo>
                      <a:pt x="934" y="1094"/>
                    </a:lnTo>
                    <a:lnTo>
                      <a:pt x="936" y="1090"/>
                    </a:lnTo>
                    <a:lnTo>
                      <a:pt x="944" y="1082"/>
                    </a:lnTo>
                    <a:lnTo>
                      <a:pt x="954" y="1074"/>
                    </a:lnTo>
                    <a:lnTo>
                      <a:pt x="968" y="1070"/>
                    </a:lnTo>
                    <a:lnTo>
                      <a:pt x="982" y="1066"/>
                    </a:lnTo>
                    <a:lnTo>
                      <a:pt x="998" y="1064"/>
                    </a:lnTo>
                    <a:lnTo>
                      <a:pt x="1026" y="1060"/>
                    </a:lnTo>
                    <a:lnTo>
                      <a:pt x="1058" y="1060"/>
                    </a:lnTo>
                    <a:lnTo>
                      <a:pt x="1058" y="1060"/>
                    </a:lnTo>
                    <a:lnTo>
                      <a:pt x="1082" y="1046"/>
                    </a:lnTo>
                    <a:lnTo>
                      <a:pt x="1106" y="1032"/>
                    </a:lnTo>
                    <a:lnTo>
                      <a:pt x="1132" y="1020"/>
                    </a:lnTo>
                    <a:lnTo>
                      <a:pt x="1158" y="1010"/>
                    </a:lnTo>
                    <a:lnTo>
                      <a:pt x="1208" y="992"/>
                    </a:lnTo>
                    <a:lnTo>
                      <a:pt x="1254" y="980"/>
                    </a:lnTo>
                    <a:lnTo>
                      <a:pt x="1294" y="972"/>
                    </a:lnTo>
                    <a:lnTo>
                      <a:pt x="1326" y="966"/>
                    </a:lnTo>
                    <a:lnTo>
                      <a:pt x="1356" y="964"/>
                    </a:lnTo>
                    <a:lnTo>
                      <a:pt x="1356" y="964"/>
                    </a:lnTo>
                    <a:lnTo>
                      <a:pt x="1308" y="956"/>
                    </a:lnTo>
                    <a:lnTo>
                      <a:pt x="1268" y="948"/>
                    </a:lnTo>
                    <a:lnTo>
                      <a:pt x="1232" y="938"/>
                    </a:lnTo>
                    <a:lnTo>
                      <a:pt x="1200" y="930"/>
                    </a:lnTo>
                    <a:lnTo>
                      <a:pt x="1174" y="920"/>
                    </a:lnTo>
                    <a:lnTo>
                      <a:pt x="1154" y="910"/>
                    </a:lnTo>
                    <a:lnTo>
                      <a:pt x="1136" y="900"/>
                    </a:lnTo>
                    <a:lnTo>
                      <a:pt x="1124" y="888"/>
                    </a:lnTo>
                    <a:lnTo>
                      <a:pt x="1114" y="878"/>
                    </a:lnTo>
                    <a:lnTo>
                      <a:pt x="1108" y="868"/>
                    </a:lnTo>
                    <a:lnTo>
                      <a:pt x="1106" y="856"/>
                    </a:lnTo>
                    <a:lnTo>
                      <a:pt x="1106" y="846"/>
                    </a:lnTo>
                    <a:lnTo>
                      <a:pt x="1108" y="836"/>
                    </a:lnTo>
                    <a:lnTo>
                      <a:pt x="1114" y="824"/>
                    </a:lnTo>
                    <a:lnTo>
                      <a:pt x="1122" y="814"/>
                    </a:lnTo>
                    <a:lnTo>
                      <a:pt x="1132" y="804"/>
                    </a:lnTo>
                    <a:lnTo>
                      <a:pt x="1154" y="784"/>
                    </a:lnTo>
                    <a:lnTo>
                      <a:pt x="1182" y="766"/>
                    </a:lnTo>
                    <a:lnTo>
                      <a:pt x="1210" y="748"/>
                    </a:lnTo>
                    <a:lnTo>
                      <a:pt x="1240" y="734"/>
                    </a:lnTo>
                    <a:lnTo>
                      <a:pt x="1286" y="712"/>
                    </a:lnTo>
                    <a:lnTo>
                      <a:pt x="1306" y="704"/>
                    </a:lnTo>
                    <a:lnTo>
                      <a:pt x="1306" y="704"/>
                    </a:lnTo>
                    <a:close/>
                  </a:path>
                </a:pathLst>
              </a:custGeom>
              <a:solidFill>
                <a:schemeClr val="accent1">
                  <a:alpha val="2000"/>
                </a:schemeClr>
              </a:solidFill>
              <a:ln w="9525">
                <a:noFill/>
                <a:round/>
                <a:headEnd/>
                <a:tailEnd/>
              </a:ln>
              <a:effectLst>
                <a:glow rad="50800">
                  <a:schemeClr val="accent1">
                    <a:alpha val="43000"/>
                  </a:schemeClr>
                </a:glow>
                <a:softEdge rad="12700"/>
              </a:effectLst>
            </p:spPr>
            <p:txBody>
              <a:bodyPr vert="horz" wrap="square" lIns="91440" tIns="45720" rIns="91440" bIns="45720" numCol="1" anchor="t" anchorCtr="0" compatLnSpc="1">
                <a:prstTxWarp prst="textNoShape">
                  <a:avLst/>
                </a:prstTxWarp>
              </a:bodyPr>
              <a:lstStyle/>
              <a:p>
                <a:endParaRPr lang="en-US" dirty="0"/>
              </a:p>
            </p:txBody>
          </p:sp>
          <p:sp>
            <p:nvSpPr>
              <p:cNvPr id="70" name="Freeform 15"/>
              <p:cNvSpPr>
                <a:spLocks/>
              </p:cNvSpPr>
              <p:nvPr/>
            </p:nvSpPr>
            <p:spPr bwMode="auto">
              <a:xfrm>
                <a:off x="13588" y="6104914"/>
                <a:ext cx="482600" cy="753078"/>
              </a:xfrm>
              <a:custGeom>
                <a:avLst/>
                <a:gdLst>
                  <a:gd name="T0" fmla="*/ 424 w 424"/>
                  <a:gd name="T1" fmla="*/ 24 h 640"/>
                  <a:gd name="T2" fmla="*/ 424 w 424"/>
                  <a:gd name="T3" fmla="*/ 24 h 640"/>
                  <a:gd name="T4" fmla="*/ 420 w 424"/>
                  <a:gd name="T5" fmla="*/ 18 h 640"/>
                  <a:gd name="T6" fmla="*/ 414 w 424"/>
                  <a:gd name="T7" fmla="*/ 10 h 640"/>
                  <a:gd name="T8" fmla="*/ 408 w 424"/>
                  <a:gd name="T9" fmla="*/ 6 h 640"/>
                  <a:gd name="T10" fmla="*/ 402 w 424"/>
                  <a:gd name="T11" fmla="*/ 4 h 640"/>
                  <a:gd name="T12" fmla="*/ 394 w 424"/>
                  <a:gd name="T13" fmla="*/ 2 h 640"/>
                  <a:gd name="T14" fmla="*/ 386 w 424"/>
                  <a:gd name="T15" fmla="*/ 2 h 640"/>
                  <a:gd name="T16" fmla="*/ 386 w 424"/>
                  <a:gd name="T17" fmla="*/ 2 h 640"/>
                  <a:gd name="T18" fmla="*/ 380 w 424"/>
                  <a:gd name="T19" fmla="*/ 2 h 640"/>
                  <a:gd name="T20" fmla="*/ 376 w 424"/>
                  <a:gd name="T21" fmla="*/ 0 h 640"/>
                  <a:gd name="T22" fmla="*/ 372 w 424"/>
                  <a:gd name="T23" fmla="*/ 0 h 640"/>
                  <a:gd name="T24" fmla="*/ 364 w 424"/>
                  <a:gd name="T25" fmla="*/ 2 h 640"/>
                  <a:gd name="T26" fmla="*/ 364 w 424"/>
                  <a:gd name="T27" fmla="*/ 2 h 640"/>
                  <a:gd name="T28" fmla="*/ 354 w 424"/>
                  <a:gd name="T29" fmla="*/ 12 h 640"/>
                  <a:gd name="T30" fmla="*/ 342 w 424"/>
                  <a:gd name="T31" fmla="*/ 24 h 640"/>
                  <a:gd name="T32" fmla="*/ 328 w 424"/>
                  <a:gd name="T33" fmla="*/ 38 h 640"/>
                  <a:gd name="T34" fmla="*/ 312 w 424"/>
                  <a:gd name="T35" fmla="*/ 58 h 640"/>
                  <a:gd name="T36" fmla="*/ 276 w 424"/>
                  <a:gd name="T37" fmla="*/ 110 h 640"/>
                  <a:gd name="T38" fmla="*/ 232 w 424"/>
                  <a:gd name="T39" fmla="*/ 178 h 640"/>
                  <a:gd name="T40" fmla="*/ 232 w 424"/>
                  <a:gd name="T41" fmla="*/ 178 h 640"/>
                  <a:gd name="T42" fmla="*/ 210 w 424"/>
                  <a:gd name="T43" fmla="*/ 202 h 640"/>
                  <a:gd name="T44" fmla="*/ 186 w 424"/>
                  <a:gd name="T45" fmla="*/ 222 h 640"/>
                  <a:gd name="T46" fmla="*/ 160 w 424"/>
                  <a:gd name="T47" fmla="*/ 242 h 640"/>
                  <a:gd name="T48" fmla="*/ 132 w 424"/>
                  <a:gd name="T49" fmla="*/ 258 h 640"/>
                  <a:gd name="T50" fmla="*/ 100 w 424"/>
                  <a:gd name="T51" fmla="*/ 274 h 640"/>
                  <a:gd name="T52" fmla="*/ 68 w 424"/>
                  <a:gd name="T53" fmla="*/ 288 h 640"/>
                  <a:gd name="T54" fmla="*/ 34 w 424"/>
                  <a:gd name="T55" fmla="*/ 300 h 640"/>
                  <a:gd name="T56" fmla="*/ 0 w 424"/>
                  <a:gd name="T57" fmla="*/ 312 h 640"/>
                  <a:gd name="T58" fmla="*/ 0 w 424"/>
                  <a:gd name="T59" fmla="*/ 640 h 640"/>
                  <a:gd name="T60" fmla="*/ 386 w 424"/>
                  <a:gd name="T61" fmla="*/ 640 h 640"/>
                  <a:gd name="T62" fmla="*/ 386 w 424"/>
                  <a:gd name="T63" fmla="*/ 640 h 640"/>
                  <a:gd name="T64" fmla="*/ 376 w 424"/>
                  <a:gd name="T65" fmla="*/ 612 h 640"/>
                  <a:gd name="T66" fmla="*/ 358 w 424"/>
                  <a:gd name="T67" fmla="*/ 576 h 640"/>
                  <a:gd name="T68" fmla="*/ 358 w 424"/>
                  <a:gd name="T69" fmla="*/ 576 h 640"/>
                  <a:gd name="T70" fmla="*/ 336 w 424"/>
                  <a:gd name="T71" fmla="*/ 536 h 640"/>
                  <a:gd name="T72" fmla="*/ 316 w 424"/>
                  <a:gd name="T73" fmla="*/ 492 h 640"/>
                  <a:gd name="T74" fmla="*/ 296 w 424"/>
                  <a:gd name="T75" fmla="*/ 448 h 640"/>
                  <a:gd name="T76" fmla="*/ 278 w 424"/>
                  <a:gd name="T77" fmla="*/ 400 h 640"/>
                  <a:gd name="T78" fmla="*/ 264 w 424"/>
                  <a:gd name="T79" fmla="*/ 354 h 640"/>
                  <a:gd name="T80" fmla="*/ 254 w 424"/>
                  <a:gd name="T81" fmla="*/ 308 h 640"/>
                  <a:gd name="T82" fmla="*/ 252 w 424"/>
                  <a:gd name="T83" fmla="*/ 284 h 640"/>
                  <a:gd name="T84" fmla="*/ 250 w 424"/>
                  <a:gd name="T85" fmla="*/ 262 h 640"/>
                  <a:gd name="T86" fmla="*/ 250 w 424"/>
                  <a:gd name="T87" fmla="*/ 240 h 640"/>
                  <a:gd name="T88" fmla="*/ 252 w 424"/>
                  <a:gd name="T89" fmla="*/ 218 h 640"/>
                  <a:gd name="T90" fmla="*/ 252 w 424"/>
                  <a:gd name="T91" fmla="*/ 218 h 640"/>
                  <a:gd name="T92" fmla="*/ 282 w 424"/>
                  <a:gd name="T93" fmla="*/ 166 h 640"/>
                  <a:gd name="T94" fmla="*/ 302 w 424"/>
                  <a:gd name="T95" fmla="*/ 136 h 640"/>
                  <a:gd name="T96" fmla="*/ 322 w 424"/>
                  <a:gd name="T97" fmla="*/ 108 h 640"/>
                  <a:gd name="T98" fmla="*/ 346 w 424"/>
                  <a:gd name="T99" fmla="*/ 80 h 640"/>
                  <a:gd name="T100" fmla="*/ 370 w 424"/>
                  <a:gd name="T101" fmla="*/ 58 h 640"/>
                  <a:gd name="T102" fmla="*/ 382 w 424"/>
                  <a:gd name="T103" fmla="*/ 50 h 640"/>
                  <a:gd name="T104" fmla="*/ 394 w 424"/>
                  <a:gd name="T105" fmla="*/ 42 h 640"/>
                  <a:gd name="T106" fmla="*/ 406 w 424"/>
                  <a:gd name="T107" fmla="*/ 38 h 640"/>
                  <a:gd name="T108" fmla="*/ 418 w 424"/>
                  <a:gd name="T109" fmla="*/ 36 h 640"/>
                  <a:gd name="T110" fmla="*/ 418 w 424"/>
                  <a:gd name="T111" fmla="*/ 36 h 640"/>
                  <a:gd name="T112" fmla="*/ 420 w 424"/>
                  <a:gd name="T113" fmla="*/ 36 h 640"/>
                  <a:gd name="T114" fmla="*/ 424 w 424"/>
                  <a:gd name="T115" fmla="*/ 34 h 640"/>
                  <a:gd name="T116" fmla="*/ 424 w 424"/>
                  <a:gd name="T117" fmla="*/ 24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24" h="640">
                    <a:moveTo>
                      <a:pt x="424" y="24"/>
                    </a:moveTo>
                    <a:lnTo>
                      <a:pt x="424" y="24"/>
                    </a:lnTo>
                    <a:lnTo>
                      <a:pt x="420" y="18"/>
                    </a:lnTo>
                    <a:lnTo>
                      <a:pt x="414" y="10"/>
                    </a:lnTo>
                    <a:lnTo>
                      <a:pt x="408" y="6"/>
                    </a:lnTo>
                    <a:lnTo>
                      <a:pt x="402" y="4"/>
                    </a:lnTo>
                    <a:lnTo>
                      <a:pt x="394" y="2"/>
                    </a:lnTo>
                    <a:lnTo>
                      <a:pt x="386" y="2"/>
                    </a:lnTo>
                    <a:lnTo>
                      <a:pt x="386" y="2"/>
                    </a:lnTo>
                    <a:lnTo>
                      <a:pt x="380" y="2"/>
                    </a:lnTo>
                    <a:lnTo>
                      <a:pt x="376" y="0"/>
                    </a:lnTo>
                    <a:lnTo>
                      <a:pt x="372" y="0"/>
                    </a:lnTo>
                    <a:lnTo>
                      <a:pt x="364" y="2"/>
                    </a:lnTo>
                    <a:lnTo>
                      <a:pt x="364" y="2"/>
                    </a:lnTo>
                    <a:lnTo>
                      <a:pt x="354" y="12"/>
                    </a:lnTo>
                    <a:lnTo>
                      <a:pt x="342" y="24"/>
                    </a:lnTo>
                    <a:lnTo>
                      <a:pt x="328" y="38"/>
                    </a:lnTo>
                    <a:lnTo>
                      <a:pt x="312" y="58"/>
                    </a:lnTo>
                    <a:lnTo>
                      <a:pt x="276" y="110"/>
                    </a:lnTo>
                    <a:lnTo>
                      <a:pt x="232" y="178"/>
                    </a:lnTo>
                    <a:lnTo>
                      <a:pt x="232" y="178"/>
                    </a:lnTo>
                    <a:lnTo>
                      <a:pt x="210" y="202"/>
                    </a:lnTo>
                    <a:lnTo>
                      <a:pt x="186" y="222"/>
                    </a:lnTo>
                    <a:lnTo>
                      <a:pt x="160" y="242"/>
                    </a:lnTo>
                    <a:lnTo>
                      <a:pt x="132" y="258"/>
                    </a:lnTo>
                    <a:lnTo>
                      <a:pt x="100" y="274"/>
                    </a:lnTo>
                    <a:lnTo>
                      <a:pt x="68" y="288"/>
                    </a:lnTo>
                    <a:lnTo>
                      <a:pt x="34" y="300"/>
                    </a:lnTo>
                    <a:lnTo>
                      <a:pt x="0" y="312"/>
                    </a:lnTo>
                    <a:lnTo>
                      <a:pt x="0" y="640"/>
                    </a:lnTo>
                    <a:lnTo>
                      <a:pt x="386" y="640"/>
                    </a:lnTo>
                    <a:lnTo>
                      <a:pt x="386" y="640"/>
                    </a:lnTo>
                    <a:lnTo>
                      <a:pt x="376" y="612"/>
                    </a:lnTo>
                    <a:lnTo>
                      <a:pt x="358" y="576"/>
                    </a:lnTo>
                    <a:lnTo>
                      <a:pt x="358" y="576"/>
                    </a:lnTo>
                    <a:lnTo>
                      <a:pt x="336" y="536"/>
                    </a:lnTo>
                    <a:lnTo>
                      <a:pt x="316" y="492"/>
                    </a:lnTo>
                    <a:lnTo>
                      <a:pt x="296" y="448"/>
                    </a:lnTo>
                    <a:lnTo>
                      <a:pt x="278" y="400"/>
                    </a:lnTo>
                    <a:lnTo>
                      <a:pt x="264" y="354"/>
                    </a:lnTo>
                    <a:lnTo>
                      <a:pt x="254" y="308"/>
                    </a:lnTo>
                    <a:lnTo>
                      <a:pt x="252" y="284"/>
                    </a:lnTo>
                    <a:lnTo>
                      <a:pt x="250" y="262"/>
                    </a:lnTo>
                    <a:lnTo>
                      <a:pt x="250" y="240"/>
                    </a:lnTo>
                    <a:lnTo>
                      <a:pt x="252" y="218"/>
                    </a:lnTo>
                    <a:lnTo>
                      <a:pt x="252" y="218"/>
                    </a:lnTo>
                    <a:lnTo>
                      <a:pt x="282" y="166"/>
                    </a:lnTo>
                    <a:lnTo>
                      <a:pt x="302" y="136"/>
                    </a:lnTo>
                    <a:lnTo>
                      <a:pt x="322" y="108"/>
                    </a:lnTo>
                    <a:lnTo>
                      <a:pt x="346" y="80"/>
                    </a:lnTo>
                    <a:lnTo>
                      <a:pt x="370" y="58"/>
                    </a:lnTo>
                    <a:lnTo>
                      <a:pt x="382" y="50"/>
                    </a:lnTo>
                    <a:lnTo>
                      <a:pt x="394" y="42"/>
                    </a:lnTo>
                    <a:lnTo>
                      <a:pt x="406" y="38"/>
                    </a:lnTo>
                    <a:lnTo>
                      <a:pt x="418" y="36"/>
                    </a:lnTo>
                    <a:lnTo>
                      <a:pt x="418" y="36"/>
                    </a:lnTo>
                    <a:lnTo>
                      <a:pt x="420" y="36"/>
                    </a:lnTo>
                    <a:lnTo>
                      <a:pt x="424" y="34"/>
                    </a:lnTo>
                    <a:lnTo>
                      <a:pt x="424" y="24"/>
                    </a:lnTo>
                    <a:close/>
                  </a:path>
                </a:pathLst>
              </a:custGeom>
              <a:solidFill>
                <a:srgbClr val="000000">
                  <a:alpha val="2000"/>
                </a:srgbClr>
              </a:solidFill>
              <a:ln>
                <a:noFill/>
              </a:ln>
              <a:effectLst>
                <a:glow rad="38100">
                  <a:schemeClr val="accent1">
                    <a:alpha val="43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1" name="Freeform 27"/>
              <p:cNvSpPr>
                <a:spLocks noChangeAspect="1"/>
              </p:cNvSpPr>
              <p:nvPr/>
            </p:nvSpPr>
            <p:spPr bwMode="auto">
              <a:xfrm>
                <a:off x="-17347" y="3350958"/>
                <a:ext cx="912820" cy="1114002"/>
              </a:xfrm>
              <a:custGeom>
                <a:avLst/>
                <a:gdLst>
                  <a:gd name="T0" fmla="*/ 596 w 608"/>
                  <a:gd name="T1" fmla="*/ 682 h 742"/>
                  <a:gd name="T2" fmla="*/ 548 w 608"/>
                  <a:gd name="T3" fmla="*/ 628 h 742"/>
                  <a:gd name="T4" fmla="*/ 524 w 608"/>
                  <a:gd name="T5" fmla="*/ 574 h 742"/>
                  <a:gd name="T6" fmla="*/ 518 w 608"/>
                  <a:gd name="T7" fmla="*/ 506 h 742"/>
                  <a:gd name="T8" fmla="*/ 540 w 608"/>
                  <a:gd name="T9" fmla="*/ 422 h 742"/>
                  <a:gd name="T10" fmla="*/ 508 w 608"/>
                  <a:gd name="T11" fmla="*/ 376 h 742"/>
                  <a:gd name="T12" fmla="*/ 446 w 608"/>
                  <a:gd name="T13" fmla="*/ 312 h 742"/>
                  <a:gd name="T14" fmla="*/ 396 w 608"/>
                  <a:gd name="T15" fmla="*/ 286 h 742"/>
                  <a:gd name="T16" fmla="*/ 360 w 608"/>
                  <a:gd name="T17" fmla="*/ 280 h 742"/>
                  <a:gd name="T18" fmla="*/ 256 w 608"/>
                  <a:gd name="T19" fmla="*/ 282 h 742"/>
                  <a:gd name="T20" fmla="*/ 254 w 608"/>
                  <a:gd name="T21" fmla="*/ 276 h 742"/>
                  <a:gd name="T22" fmla="*/ 280 w 608"/>
                  <a:gd name="T23" fmla="*/ 270 h 742"/>
                  <a:gd name="T24" fmla="*/ 322 w 608"/>
                  <a:gd name="T25" fmla="*/ 252 h 742"/>
                  <a:gd name="T26" fmla="*/ 352 w 608"/>
                  <a:gd name="T27" fmla="*/ 232 h 742"/>
                  <a:gd name="T28" fmla="*/ 372 w 608"/>
                  <a:gd name="T29" fmla="*/ 208 h 742"/>
                  <a:gd name="T30" fmla="*/ 378 w 608"/>
                  <a:gd name="T31" fmla="*/ 182 h 742"/>
                  <a:gd name="T32" fmla="*/ 366 w 608"/>
                  <a:gd name="T33" fmla="*/ 156 h 742"/>
                  <a:gd name="T34" fmla="*/ 388 w 608"/>
                  <a:gd name="T35" fmla="*/ 146 h 742"/>
                  <a:gd name="T36" fmla="*/ 424 w 608"/>
                  <a:gd name="T37" fmla="*/ 142 h 742"/>
                  <a:gd name="T38" fmla="*/ 442 w 608"/>
                  <a:gd name="T39" fmla="*/ 148 h 742"/>
                  <a:gd name="T40" fmla="*/ 408 w 608"/>
                  <a:gd name="T41" fmla="*/ 114 h 742"/>
                  <a:gd name="T42" fmla="*/ 332 w 608"/>
                  <a:gd name="T43" fmla="*/ 66 h 742"/>
                  <a:gd name="T44" fmla="*/ 312 w 608"/>
                  <a:gd name="T45" fmla="*/ 62 h 742"/>
                  <a:gd name="T46" fmla="*/ 278 w 608"/>
                  <a:gd name="T47" fmla="*/ 64 h 742"/>
                  <a:gd name="T48" fmla="*/ 250 w 608"/>
                  <a:gd name="T49" fmla="*/ 80 h 742"/>
                  <a:gd name="T50" fmla="*/ 220 w 608"/>
                  <a:gd name="T51" fmla="*/ 96 h 742"/>
                  <a:gd name="T52" fmla="*/ 184 w 608"/>
                  <a:gd name="T53" fmla="*/ 104 h 742"/>
                  <a:gd name="T54" fmla="*/ 148 w 608"/>
                  <a:gd name="T55" fmla="*/ 98 h 742"/>
                  <a:gd name="T56" fmla="*/ 118 w 608"/>
                  <a:gd name="T57" fmla="*/ 66 h 742"/>
                  <a:gd name="T58" fmla="*/ 106 w 608"/>
                  <a:gd name="T59" fmla="*/ 0 h 742"/>
                  <a:gd name="T60" fmla="*/ 82 w 608"/>
                  <a:gd name="T61" fmla="*/ 28 h 742"/>
                  <a:gd name="T62" fmla="*/ 32 w 608"/>
                  <a:gd name="T63" fmla="*/ 70 h 742"/>
                  <a:gd name="T64" fmla="*/ 0 w 608"/>
                  <a:gd name="T65" fmla="*/ 88 h 742"/>
                  <a:gd name="T66" fmla="*/ 20 w 608"/>
                  <a:gd name="T67" fmla="*/ 734 h 742"/>
                  <a:gd name="T68" fmla="*/ 40 w 608"/>
                  <a:gd name="T69" fmla="*/ 742 h 742"/>
                  <a:gd name="T70" fmla="*/ 28 w 608"/>
                  <a:gd name="T71" fmla="*/ 728 h 742"/>
                  <a:gd name="T72" fmla="*/ 20 w 608"/>
                  <a:gd name="T73" fmla="*/ 692 h 742"/>
                  <a:gd name="T74" fmla="*/ 22 w 608"/>
                  <a:gd name="T75" fmla="*/ 668 h 742"/>
                  <a:gd name="T76" fmla="*/ 48 w 608"/>
                  <a:gd name="T77" fmla="*/ 670 h 742"/>
                  <a:gd name="T78" fmla="*/ 72 w 608"/>
                  <a:gd name="T79" fmla="*/ 654 h 742"/>
                  <a:gd name="T80" fmla="*/ 86 w 608"/>
                  <a:gd name="T81" fmla="*/ 626 h 742"/>
                  <a:gd name="T82" fmla="*/ 92 w 608"/>
                  <a:gd name="T83" fmla="*/ 592 h 742"/>
                  <a:gd name="T84" fmla="*/ 94 w 608"/>
                  <a:gd name="T85" fmla="*/ 546 h 742"/>
                  <a:gd name="T86" fmla="*/ 90 w 608"/>
                  <a:gd name="T87" fmla="*/ 520 h 742"/>
                  <a:gd name="T88" fmla="*/ 96 w 608"/>
                  <a:gd name="T89" fmla="*/ 520 h 742"/>
                  <a:gd name="T90" fmla="*/ 134 w 608"/>
                  <a:gd name="T91" fmla="*/ 616 h 742"/>
                  <a:gd name="T92" fmla="*/ 152 w 608"/>
                  <a:gd name="T93" fmla="*/ 648 h 742"/>
                  <a:gd name="T94" fmla="*/ 194 w 608"/>
                  <a:gd name="T95" fmla="*/ 684 h 742"/>
                  <a:gd name="T96" fmla="*/ 278 w 608"/>
                  <a:gd name="T97" fmla="*/ 718 h 742"/>
                  <a:gd name="T98" fmla="*/ 332 w 608"/>
                  <a:gd name="T99" fmla="*/ 730 h 742"/>
                  <a:gd name="T100" fmla="*/ 400 w 608"/>
                  <a:gd name="T101" fmla="*/ 678 h 742"/>
                  <a:gd name="T102" fmla="*/ 466 w 608"/>
                  <a:gd name="T103" fmla="*/ 660 h 742"/>
                  <a:gd name="T104" fmla="*/ 526 w 608"/>
                  <a:gd name="T105" fmla="*/ 662 h 742"/>
                  <a:gd name="T106" fmla="*/ 594 w 608"/>
                  <a:gd name="T107" fmla="*/ 684 h 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08" h="742">
                    <a:moveTo>
                      <a:pt x="608" y="692"/>
                    </a:moveTo>
                    <a:lnTo>
                      <a:pt x="608" y="692"/>
                    </a:lnTo>
                    <a:lnTo>
                      <a:pt x="596" y="682"/>
                    </a:lnTo>
                    <a:lnTo>
                      <a:pt x="578" y="666"/>
                    </a:lnTo>
                    <a:lnTo>
                      <a:pt x="558" y="642"/>
                    </a:lnTo>
                    <a:lnTo>
                      <a:pt x="548" y="628"/>
                    </a:lnTo>
                    <a:lnTo>
                      <a:pt x="540" y="610"/>
                    </a:lnTo>
                    <a:lnTo>
                      <a:pt x="532" y="594"/>
                    </a:lnTo>
                    <a:lnTo>
                      <a:pt x="524" y="574"/>
                    </a:lnTo>
                    <a:lnTo>
                      <a:pt x="520" y="552"/>
                    </a:lnTo>
                    <a:lnTo>
                      <a:pt x="518" y="530"/>
                    </a:lnTo>
                    <a:lnTo>
                      <a:pt x="518" y="506"/>
                    </a:lnTo>
                    <a:lnTo>
                      <a:pt x="522" y="480"/>
                    </a:lnTo>
                    <a:lnTo>
                      <a:pt x="528" y="452"/>
                    </a:lnTo>
                    <a:lnTo>
                      <a:pt x="540" y="422"/>
                    </a:lnTo>
                    <a:lnTo>
                      <a:pt x="540" y="422"/>
                    </a:lnTo>
                    <a:lnTo>
                      <a:pt x="526" y="400"/>
                    </a:lnTo>
                    <a:lnTo>
                      <a:pt x="508" y="376"/>
                    </a:lnTo>
                    <a:lnTo>
                      <a:pt x="486" y="350"/>
                    </a:lnTo>
                    <a:lnTo>
                      <a:pt x="460" y="324"/>
                    </a:lnTo>
                    <a:lnTo>
                      <a:pt x="446" y="312"/>
                    </a:lnTo>
                    <a:lnTo>
                      <a:pt x="430" y="302"/>
                    </a:lnTo>
                    <a:lnTo>
                      <a:pt x="414" y="292"/>
                    </a:lnTo>
                    <a:lnTo>
                      <a:pt x="396" y="286"/>
                    </a:lnTo>
                    <a:lnTo>
                      <a:pt x="380" y="282"/>
                    </a:lnTo>
                    <a:lnTo>
                      <a:pt x="360" y="280"/>
                    </a:lnTo>
                    <a:lnTo>
                      <a:pt x="360" y="280"/>
                    </a:lnTo>
                    <a:lnTo>
                      <a:pt x="272" y="282"/>
                    </a:lnTo>
                    <a:lnTo>
                      <a:pt x="256" y="282"/>
                    </a:lnTo>
                    <a:lnTo>
                      <a:pt x="256" y="282"/>
                    </a:lnTo>
                    <a:lnTo>
                      <a:pt x="254" y="282"/>
                    </a:lnTo>
                    <a:lnTo>
                      <a:pt x="254" y="280"/>
                    </a:lnTo>
                    <a:lnTo>
                      <a:pt x="254" y="276"/>
                    </a:lnTo>
                    <a:lnTo>
                      <a:pt x="254" y="276"/>
                    </a:lnTo>
                    <a:lnTo>
                      <a:pt x="262" y="274"/>
                    </a:lnTo>
                    <a:lnTo>
                      <a:pt x="280" y="270"/>
                    </a:lnTo>
                    <a:lnTo>
                      <a:pt x="292" y="266"/>
                    </a:lnTo>
                    <a:lnTo>
                      <a:pt x="306" y="260"/>
                    </a:lnTo>
                    <a:lnTo>
                      <a:pt x="322" y="252"/>
                    </a:lnTo>
                    <a:lnTo>
                      <a:pt x="340" y="240"/>
                    </a:lnTo>
                    <a:lnTo>
                      <a:pt x="340" y="240"/>
                    </a:lnTo>
                    <a:lnTo>
                      <a:pt x="352" y="232"/>
                    </a:lnTo>
                    <a:lnTo>
                      <a:pt x="360" y="224"/>
                    </a:lnTo>
                    <a:lnTo>
                      <a:pt x="368" y="216"/>
                    </a:lnTo>
                    <a:lnTo>
                      <a:pt x="372" y="208"/>
                    </a:lnTo>
                    <a:lnTo>
                      <a:pt x="376" y="202"/>
                    </a:lnTo>
                    <a:lnTo>
                      <a:pt x="378" y="194"/>
                    </a:lnTo>
                    <a:lnTo>
                      <a:pt x="378" y="182"/>
                    </a:lnTo>
                    <a:lnTo>
                      <a:pt x="376" y="172"/>
                    </a:lnTo>
                    <a:lnTo>
                      <a:pt x="372" y="164"/>
                    </a:lnTo>
                    <a:lnTo>
                      <a:pt x="366" y="156"/>
                    </a:lnTo>
                    <a:lnTo>
                      <a:pt x="366" y="156"/>
                    </a:lnTo>
                    <a:lnTo>
                      <a:pt x="372" y="154"/>
                    </a:lnTo>
                    <a:lnTo>
                      <a:pt x="388" y="146"/>
                    </a:lnTo>
                    <a:lnTo>
                      <a:pt x="400" y="144"/>
                    </a:lnTo>
                    <a:lnTo>
                      <a:pt x="412" y="142"/>
                    </a:lnTo>
                    <a:lnTo>
                      <a:pt x="424" y="142"/>
                    </a:lnTo>
                    <a:lnTo>
                      <a:pt x="438" y="146"/>
                    </a:lnTo>
                    <a:lnTo>
                      <a:pt x="438" y="146"/>
                    </a:lnTo>
                    <a:lnTo>
                      <a:pt x="442" y="148"/>
                    </a:lnTo>
                    <a:lnTo>
                      <a:pt x="444" y="146"/>
                    </a:lnTo>
                    <a:lnTo>
                      <a:pt x="438" y="140"/>
                    </a:lnTo>
                    <a:lnTo>
                      <a:pt x="408" y="114"/>
                    </a:lnTo>
                    <a:lnTo>
                      <a:pt x="364" y="84"/>
                    </a:lnTo>
                    <a:lnTo>
                      <a:pt x="346" y="72"/>
                    </a:lnTo>
                    <a:lnTo>
                      <a:pt x="332" y="66"/>
                    </a:lnTo>
                    <a:lnTo>
                      <a:pt x="332" y="66"/>
                    </a:lnTo>
                    <a:lnTo>
                      <a:pt x="322" y="64"/>
                    </a:lnTo>
                    <a:lnTo>
                      <a:pt x="312" y="62"/>
                    </a:lnTo>
                    <a:lnTo>
                      <a:pt x="300" y="62"/>
                    </a:lnTo>
                    <a:lnTo>
                      <a:pt x="288" y="62"/>
                    </a:lnTo>
                    <a:lnTo>
                      <a:pt x="278" y="64"/>
                    </a:lnTo>
                    <a:lnTo>
                      <a:pt x="266" y="68"/>
                    </a:lnTo>
                    <a:lnTo>
                      <a:pt x="258" y="72"/>
                    </a:lnTo>
                    <a:lnTo>
                      <a:pt x="250" y="80"/>
                    </a:lnTo>
                    <a:lnTo>
                      <a:pt x="250" y="80"/>
                    </a:lnTo>
                    <a:lnTo>
                      <a:pt x="238" y="88"/>
                    </a:lnTo>
                    <a:lnTo>
                      <a:pt x="220" y="96"/>
                    </a:lnTo>
                    <a:lnTo>
                      <a:pt x="208" y="100"/>
                    </a:lnTo>
                    <a:lnTo>
                      <a:pt x="196" y="104"/>
                    </a:lnTo>
                    <a:lnTo>
                      <a:pt x="184" y="104"/>
                    </a:lnTo>
                    <a:lnTo>
                      <a:pt x="172" y="104"/>
                    </a:lnTo>
                    <a:lnTo>
                      <a:pt x="160" y="102"/>
                    </a:lnTo>
                    <a:lnTo>
                      <a:pt x="148" y="98"/>
                    </a:lnTo>
                    <a:lnTo>
                      <a:pt x="136" y="90"/>
                    </a:lnTo>
                    <a:lnTo>
                      <a:pt x="126" y="80"/>
                    </a:lnTo>
                    <a:lnTo>
                      <a:pt x="118" y="66"/>
                    </a:lnTo>
                    <a:lnTo>
                      <a:pt x="112" y="48"/>
                    </a:lnTo>
                    <a:lnTo>
                      <a:pt x="108" y="26"/>
                    </a:lnTo>
                    <a:lnTo>
                      <a:pt x="106" y="0"/>
                    </a:lnTo>
                    <a:lnTo>
                      <a:pt x="106" y="0"/>
                    </a:lnTo>
                    <a:lnTo>
                      <a:pt x="100" y="8"/>
                    </a:lnTo>
                    <a:lnTo>
                      <a:pt x="82" y="28"/>
                    </a:lnTo>
                    <a:lnTo>
                      <a:pt x="68" y="42"/>
                    </a:lnTo>
                    <a:lnTo>
                      <a:pt x="52" y="56"/>
                    </a:lnTo>
                    <a:lnTo>
                      <a:pt x="32" y="70"/>
                    </a:lnTo>
                    <a:lnTo>
                      <a:pt x="8" y="82"/>
                    </a:lnTo>
                    <a:lnTo>
                      <a:pt x="8" y="82"/>
                    </a:lnTo>
                    <a:lnTo>
                      <a:pt x="0" y="88"/>
                    </a:lnTo>
                    <a:lnTo>
                      <a:pt x="0" y="724"/>
                    </a:lnTo>
                    <a:lnTo>
                      <a:pt x="0" y="724"/>
                    </a:lnTo>
                    <a:lnTo>
                      <a:pt x="20" y="734"/>
                    </a:lnTo>
                    <a:lnTo>
                      <a:pt x="34" y="742"/>
                    </a:lnTo>
                    <a:lnTo>
                      <a:pt x="40" y="742"/>
                    </a:lnTo>
                    <a:lnTo>
                      <a:pt x="40" y="742"/>
                    </a:lnTo>
                    <a:lnTo>
                      <a:pt x="38" y="738"/>
                    </a:lnTo>
                    <a:lnTo>
                      <a:pt x="38" y="738"/>
                    </a:lnTo>
                    <a:lnTo>
                      <a:pt x="28" y="728"/>
                    </a:lnTo>
                    <a:lnTo>
                      <a:pt x="24" y="716"/>
                    </a:lnTo>
                    <a:lnTo>
                      <a:pt x="20" y="704"/>
                    </a:lnTo>
                    <a:lnTo>
                      <a:pt x="20" y="692"/>
                    </a:lnTo>
                    <a:lnTo>
                      <a:pt x="20" y="676"/>
                    </a:lnTo>
                    <a:lnTo>
                      <a:pt x="22" y="668"/>
                    </a:lnTo>
                    <a:lnTo>
                      <a:pt x="22" y="668"/>
                    </a:lnTo>
                    <a:lnTo>
                      <a:pt x="30" y="670"/>
                    </a:lnTo>
                    <a:lnTo>
                      <a:pt x="38" y="672"/>
                    </a:lnTo>
                    <a:lnTo>
                      <a:pt x="48" y="670"/>
                    </a:lnTo>
                    <a:lnTo>
                      <a:pt x="60" y="664"/>
                    </a:lnTo>
                    <a:lnTo>
                      <a:pt x="66" y="660"/>
                    </a:lnTo>
                    <a:lnTo>
                      <a:pt x="72" y="654"/>
                    </a:lnTo>
                    <a:lnTo>
                      <a:pt x="76" y="646"/>
                    </a:lnTo>
                    <a:lnTo>
                      <a:pt x="82" y="638"/>
                    </a:lnTo>
                    <a:lnTo>
                      <a:pt x="86" y="626"/>
                    </a:lnTo>
                    <a:lnTo>
                      <a:pt x="88" y="612"/>
                    </a:lnTo>
                    <a:lnTo>
                      <a:pt x="88" y="612"/>
                    </a:lnTo>
                    <a:lnTo>
                      <a:pt x="92" y="592"/>
                    </a:lnTo>
                    <a:lnTo>
                      <a:pt x="94" y="574"/>
                    </a:lnTo>
                    <a:lnTo>
                      <a:pt x="94" y="558"/>
                    </a:lnTo>
                    <a:lnTo>
                      <a:pt x="94" y="546"/>
                    </a:lnTo>
                    <a:lnTo>
                      <a:pt x="90" y="528"/>
                    </a:lnTo>
                    <a:lnTo>
                      <a:pt x="90" y="520"/>
                    </a:lnTo>
                    <a:lnTo>
                      <a:pt x="90" y="520"/>
                    </a:lnTo>
                    <a:lnTo>
                      <a:pt x="92" y="518"/>
                    </a:lnTo>
                    <a:lnTo>
                      <a:pt x="94" y="518"/>
                    </a:lnTo>
                    <a:lnTo>
                      <a:pt x="96" y="520"/>
                    </a:lnTo>
                    <a:lnTo>
                      <a:pt x="96" y="520"/>
                    </a:lnTo>
                    <a:lnTo>
                      <a:pt x="102" y="534"/>
                    </a:lnTo>
                    <a:lnTo>
                      <a:pt x="134" y="616"/>
                    </a:lnTo>
                    <a:lnTo>
                      <a:pt x="134" y="616"/>
                    </a:lnTo>
                    <a:lnTo>
                      <a:pt x="142" y="634"/>
                    </a:lnTo>
                    <a:lnTo>
                      <a:pt x="152" y="648"/>
                    </a:lnTo>
                    <a:lnTo>
                      <a:pt x="164" y="662"/>
                    </a:lnTo>
                    <a:lnTo>
                      <a:pt x="180" y="674"/>
                    </a:lnTo>
                    <a:lnTo>
                      <a:pt x="194" y="684"/>
                    </a:lnTo>
                    <a:lnTo>
                      <a:pt x="212" y="692"/>
                    </a:lnTo>
                    <a:lnTo>
                      <a:pt x="246" y="708"/>
                    </a:lnTo>
                    <a:lnTo>
                      <a:pt x="278" y="718"/>
                    </a:lnTo>
                    <a:lnTo>
                      <a:pt x="306" y="724"/>
                    </a:lnTo>
                    <a:lnTo>
                      <a:pt x="332" y="730"/>
                    </a:lnTo>
                    <a:lnTo>
                      <a:pt x="332" y="730"/>
                    </a:lnTo>
                    <a:lnTo>
                      <a:pt x="354" y="708"/>
                    </a:lnTo>
                    <a:lnTo>
                      <a:pt x="378" y="692"/>
                    </a:lnTo>
                    <a:lnTo>
                      <a:pt x="400" y="678"/>
                    </a:lnTo>
                    <a:lnTo>
                      <a:pt x="424" y="670"/>
                    </a:lnTo>
                    <a:lnTo>
                      <a:pt x="446" y="662"/>
                    </a:lnTo>
                    <a:lnTo>
                      <a:pt x="466" y="660"/>
                    </a:lnTo>
                    <a:lnTo>
                      <a:pt x="488" y="658"/>
                    </a:lnTo>
                    <a:lnTo>
                      <a:pt x="506" y="658"/>
                    </a:lnTo>
                    <a:lnTo>
                      <a:pt x="526" y="662"/>
                    </a:lnTo>
                    <a:lnTo>
                      <a:pt x="542" y="664"/>
                    </a:lnTo>
                    <a:lnTo>
                      <a:pt x="572" y="674"/>
                    </a:lnTo>
                    <a:lnTo>
                      <a:pt x="594" y="684"/>
                    </a:lnTo>
                    <a:lnTo>
                      <a:pt x="608" y="692"/>
                    </a:lnTo>
                    <a:lnTo>
                      <a:pt x="608" y="692"/>
                    </a:lnTo>
                    <a:close/>
                  </a:path>
                </a:pathLst>
              </a:custGeom>
              <a:solidFill>
                <a:schemeClr val="accent1">
                  <a:alpha val="2000"/>
                </a:schemeClr>
              </a:solidFill>
              <a:ln>
                <a:noFill/>
              </a:ln>
              <a:effectLst>
                <a:glow rad="25400">
                  <a:schemeClr val="accent1">
                    <a:alpha val="43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Freeform 51"/>
              <p:cNvSpPr>
                <a:spLocks noChangeAspect="1"/>
              </p:cNvSpPr>
              <p:nvPr/>
            </p:nvSpPr>
            <p:spPr bwMode="auto">
              <a:xfrm>
                <a:off x="-17347" y="1413937"/>
                <a:ext cx="499947" cy="1321457"/>
              </a:xfrm>
              <a:custGeom>
                <a:avLst/>
                <a:gdLst>
                  <a:gd name="T0" fmla="*/ 382 w 426"/>
                  <a:gd name="T1" fmla="*/ 404 h 1126"/>
                  <a:gd name="T2" fmla="*/ 390 w 426"/>
                  <a:gd name="T3" fmla="*/ 392 h 1126"/>
                  <a:gd name="T4" fmla="*/ 404 w 426"/>
                  <a:gd name="T5" fmla="*/ 356 h 1126"/>
                  <a:gd name="T6" fmla="*/ 408 w 426"/>
                  <a:gd name="T7" fmla="*/ 326 h 1126"/>
                  <a:gd name="T8" fmla="*/ 402 w 426"/>
                  <a:gd name="T9" fmla="*/ 274 h 1126"/>
                  <a:gd name="T10" fmla="*/ 376 w 426"/>
                  <a:gd name="T11" fmla="*/ 206 h 1126"/>
                  <a:gd name="T12" fmla="*/ 350 w 426"/>
                  <a:gd name="T13" fmla="*/ 176 h 1126"/>
                  <a:gd name="T14" fmla="*/ 338 w 426"/>
                  <a:gd name="T15" fmla="*/ 176 h 1126"/>
                  <a:gd name="T16" fmla="*/ 294 w 426"/>
                  <a:gd name="T17" fmla="*/ 198 h 1126"/>
                  <a:gd name="T18" fmla="*/ 212 w 426"/>
                  <a:gd name="T19" fmla="*/ 268 h 1126"/>
                  <a:gd name="T20" fmla="*/ 212 w 426"/>
                  <a:gd name="T21" fmla="*/ 270 h 1126"/>
                  <a:gd name="T22" fmla="*/ 172 w 426"/>
                  <a:gd name="T23" fmla="*/ 318 h 1126"/>
                  <a:gd name="T24" fmla="*/ 152 w 426"/>
                  <a:gd name="T25" fmla="*/ 354 h 1126"/>
                  <a:gd name="T26" fmla="*/ 146 w 426"/>
                  <a:gd name="T27" fmla="*/ 358 h 1126"/>
                  <a:gd name="T28" fmla="*/ 144 w 426"/>
                  <a:gd name="T29" fmla="*/ 354 h 1126"/>
                  <a:gd name="T30" fmla="*/ 172 w 426"/>
                  <a:gd name="T31" fmla="*/ 236 h 1126"/>
                  <a:gd name="T32" fmla="*/ 172 w 426"/>
                  <a:gd name="T33" fmla="*/ 174 h 1126"/>
                  <a:gd name="T34" fmla="*/ 148 w 426"/>
                  <a:gd name="T35" fmla="*/ 114 h 1126"/>
                  <a:gd name="T36" fmla="*/ 100 w 426"/>
                  <a:gd name="T37" fmla="*/ 46 h 1126"/>
                  <a:gd name="T38" fmla="*/ 56 w 426"/>
                  <a:gd name="T39" fmla="*/ 0 h 1126"/>
                  <a:gd name="T40" fmla="*/ 0 w 426"/>
                  <a:gd name="T41" fmla="*/ 820 h 1126"/>
                  <a:gd name="T42" fmla="*/ 34 w 426"/>
                  <a:gd name="T43" fmla="*/ 800 h 1126"/>
                  <a:gd name="T44" fmla="*/ 80 w 426"/>
                  <a:gd name="T45" fmla="*/ 754 h 1126"/>
                  <a:gd name="T46" fmla="*/ 102 w 426"/>
                  <a:gd name="T47" fmla="*/ 764 h 1126"/>
                  <a:gd name="T48" fmla="*/ 152 w 426"/>
                  <a:gd name="T49" fmla="*/ 908 h 1126"/>
                  <a:gd name="T50" fmla="*/ 168 w 426"/>
                  <a:gd name="T51" fmla="*/ 994 h 1126"/>
                  <a:gd name="T52" fmla="*/ 166 w 426"/>
                  <a:gd name="T53" fmla="*/ 1070 h 1126"/>
                  <a:gd name="T54" fmla="*/ 150 w 426"/>
                  <a:gd name="T55" fmla="*/ 1108 h 1126"/>
                  <a:gd name="T56" fmla="*/ 150 w 426"/>
                  <a:gd name="T57" fmla="*/ 1120 h 1126"/>
                  <a:gd name="T58" fmla="*/ 156 w 426"/>
                  <a:gd name="T59" fmla="*/ 1124 h 1126"/>
                  <a:gd name="T60" fmla="*/ 188 w 426"/>
                  <a:gd name="T61" fmla="*/ 1124 h 1126"/>
                  <a:gd name="T62" fmla="*/ 214 w 426"/>
                  <a:gd name="T63" fmla="*/ 1102 h 1126"/>
                  <a:gd name="T64" fmla="*/ 224 w 426"/>
                  <a:gd name="T65" fmla="*/ 1094 h 1126"/>
                  <a:gd name="T66" fmla="*/ 232 w 426"/>
                  <a:gd name="T67" fmla="*/ 1080 h 1126"/>
                  <a:gd name="T68" fmla="*/ 224 w 426"/>
                  <a:gd name="T69" fmla="*/ 998 h 1126"/>
                  <a:gd name="T70" fmla="*/ 188 w 426"/>
                  <a:gd name="T71" fmla="*/ 854 h 1126"/>
                  <a:gd name="T72" fmla="*/ 144 w 426"/>
                  <a:gd name="T73" fmla="*/ 720 h 1126"/>
                  <a:gd name="T74" fmla="*/ 218 w 426"/>
                  <a:gd name="T75" fmla="*/ 726 h 1126"/>
                  <a:gd name="T76" fmla="*/ 278 w 426"/>
                  <a:gd name="T77" fmla="*/ 708 h 1126"/>
                  <a:gd name="T78" fmla="*/ 308 w 426"/>
                  <a:gd name="T79" fmla="*/ 682 h 1126"/>
                  <a:gd name="T80" fmla="*/ 350 w 426"/>
                  <a:gd name="T81" fmla="*/ 640 h 1126"/>
                  <a:gd name="T82" fmla="*/ 416 w 426"/>
                  <a:gd name="T83" fmla="*/ 598 h 1126"/>
                  <a:gd name="T84" fmla="*/ 396 w 426"/>
                  <a:gd name="T85" fmla="*/ 586 h 1126"/>
                  <a:gd name="T86" fmla="*/ 340 w 426"/>
                  <a:gd name="T87" fmla="*/ 550 h 1126"/>
                  <a:gd name="T88" fmla="*/ 322 w 426"/>
                  <a:gd name="T89" fmla="*/ 508 h 1126"/>
                  <a:gd name="T90" fmla="*/ 330 w 426"/>
                  <a:gd name="T91" fmla="*/ 466 h 1126"/>
                  <a:gd name="T92" fmla="*/ 358 w 426"/>
                  <a:gd name="T93" fmla="*/ 422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26" h="1126">
                    <a:moveTo>
                      <a:pt x="372" y="412"/>
                    </a:moveTo>
                    <a:lnTo>
                      <a:pt x="372" y="412"/>
                    </a:lnTo>
                    <a:lnTo>
                      <a:pt x="382" y="404"/>
                    </a:lnTo>
                    <a:lnTo>
                      <a:pt x="390" y="392"/>
                    </a:lnTo>
                    <a:lnTo>
                      <a:pt x="390" y="392"/>
                    </a:lnTo>
                    <a:lnTo>
                      <a:pt x="390" y="392"/>
                    </a:lnTo>
                    <a:lnTo>
                      <a:pt x="396" y="382"/>
                    </a:lnTo>
                    <a:lnTo>
                      <a:pt x="402" y="370"/>
                    </a:lnTo>
                    <a:lnTo>
                      <a:pt x="404" y="356"/>
                    </a:lnTo>
                    <a:lnTo>
                      <a:pt x="406" y="342"/>
                    </a:lnTo>
                    <a:lnTo>
                      <a:pt x="406" y="342"/>
                    </a:lnTo>
                    <a:lnTo>
                      <a:pt x="408" y="326"/>
                    </a:lnTo>
                    <a:lnTo>
                      <a:pt x="408" y="326"/>
                    </a:lnTo>
                    <a:lnTo>
                      <a:pt x="406" y="300"/>
                    </a:lnTo>
                    <a:lnTo>
                      <a:pt x="402" y="274"/>
                    </a:lnTo>
                    <a:lnTo>
                      <a:pt x="394" y="250"/>
                    </a:lnTo>
                    <a:lnTo>
                      <a:pt x="386" y="226"/>
                    </a:lnTo>
                    <a:lnTo>
                      <a:pt x="376" y="206"/>
                    </a:lnTo>
                    <a:lnTo>
                      <a:pt x="366" y="190"/>
                    </a:lnTo>
                    <a:lnTo>
                      <a:pt x="356" y="180"/>
                    </a:lnTo>
                    <a:lnTo>
                      <a:pt x="350" y="176"/>
                    </a:lnTo>
                    <a:lnTo>
                      <a:pt x="344" y="176"/>
                    </a:lnTo>
                    <a:lnTo>
                      <a:pt x="344" y="176"/>
                    </a:lnTo>
                    <a:lnTo>
                      <a:pt x="338" y="176"/>
                    </a:lnTo>
                    <a:lnTo>
                      <a:pt x="330" y="178"/>
                    </a:lnTo>
                    <a:lnTo>
                      <a:pt x="314" y="186"/>
                    </a:lnTo>
                    <a:lnTo>
                      <a:pt x="294" y="198"/>
                    </a:lnTo>
                    <a:lnTo>
                      <a:pt x="276" y="212"/>
                    </a:lnTo>
                    <a:lnTo>
                      <a:pt x="238" y="244"/>
                    </a:lnTo>
                    <a:lnTo>
                      <a:pt x="212" y="268"/>
                    </a:lnTo>
                    <a:lnTo>
                      <a:pt x="212" y="268"/>
                    </a:lnTo>
                    <a:lnTo>
                      <a:pt x="212" y="270"/>
                    </a:lnTo>
                    <a:lnTo>
                      <a:pt x="212" y="270"/>
                    </a:lnTo>
                    <a:lnTo>
                      <a:pt x="194" y="288"/>
                    </a:lnTo>
                    <a:lnTo>
                      <a:pt x="182" y="304"/>
                    </a:lnTo>
                    <a:lnTo>
                      <a:pt x="172" y="318"/>
                    </a:lnTo>
                    <a:lnTo>
                      <a:pt x="164" y="330"/>
                    </a:lnTo>
                    <a:lnTo>
                      <a:pt x="156" y="348"/>
                    </a:lnTo>
                    <a:lnTo>
                      <a:pt x="152" y="354"/>
                    </a:lnTo>
                    <a:lnTo>
                      <a:pt x="150" y="356"/>
                    </a:lnTo>
                    <a:lnTo>
                      <a:pt x="150" y="356"/>
                    </a:lnTo>
                    <a:lnTo>
                      <a:pt x="146" y="358"/>
                    </a:lnTo>
                    <a:lnTo>
                      <a:pt x="144" y="356"/>
                    </a:lnTo>
                    <a:lnTo>
                      <a:pt x="144" y="354"/>
                    </a:lnTo>
                    <a:lnTo>
                      <a:pt x="144" y="354"/>
                    </a:lnTo>
                    <a:lnTo>
                      <a:pt x="148" y="336"/>
                    </a:lnTo>
                    <a:lnTo>
                      <a:pt x="172" y="236"/>
                    </a:lnTo>
                    <a:lnTo>
                      <a:pt x="172" y="236"/>
                    </a:lnTo>
                    <a:lnTo>
                      <a:pt x="174" y="216"/>
                    </a:lnTo>
                    <a:lnTo>
                      <a:pt x="174" y="194"/>
                    </a:lnTo>
                    <a:lnTo>
                      <a:pt x="172" y="174"/>
                    </a:lnTo>
                    <a:lnTo>
                      <a:pt x="166" y="152"/>
                    </a:lnTo>
                    <a:lnTo>
                      <a:pt x="158" y="132"/>
                    </a:lnTo>
                    <a:lnTo>
                      <a:pt x="148" y="114"/>
                    </a:lnTo>
                    <a:lnTo>
                      <a:pt x="136" y="94"/>
                    </a:lnTo>
                    <a:lnTo>
                      <a:pt x="124" y="76"/>
                    </a:lnTo>
                    <a:lnTo>
                      <a:pt x="100" y="46"/>
                    </a:lnTo>
                    <a:lnTo>
                      <a:pt x="78" y="22"/>
                    </a:lnTo>
                    <a:lnTo>
                      <a:pt x="56" y="0"/>
                    </a:lnTo>
                    <a:lnTo>
                      <a:pt x="56" y="0"/>
                    </a:lnTo>
                    <a:lnTo>
                      <a:pt x="28" y="4"/>
                    </a:lnTo>
                    <a:lnTo>
                      <a:pt x="0" y="6"/>
                    </a:lnTo>
                    <a:lnTo>
                      <a:pt x="0" y="820"/>
                    </a:lnTo>
                    <a:lnTo>
                      <a:pt x="0" y="820"/>
                    </a:lnTo>
                    <a:lnTo>
                      <a:pt x="18" y="810"/>
                    </a:lnTo>
                    <a:lnTo>
                      <a:pt x="34" y="800"/>
                    </a:lnTo>
                    <a:lnTo>
                      <a:pt x="48" y="788"/>
                    </a:lnTo>
                    <a:lnTo>
                      <a:pt x="60" y="776"/>
                    </a:lnTo>
                    <a:lnTo>
                      <a:pt x="80" y="754"/>
                    </a:lnTo>
                    <a:lnTo>
                      <a:pt x="92" y="738"/>
                    </a:lnTo>
                    <a:lnTo>
                      <a:pt x="92" y="738"/>
                    </a:lnTo>
                    <a:lnTo>
                      <a:pt x="102" y="764"/>
                    </a:lnTo>
                    <a:lnTo>
                      <a:pt x="118" y="804"/>
                    </a:lnTo>
                    <a:lnTo>
                      <a:pt x="136" y="854"/>
                    </a:lnTo>
                    <a:lnTo>
                      <a:pt x="152" y="908"/>
                    </a:lnTo>
                    <a:lnTo>
                      <a:pt x="158" y="938"/>
                    </a:lnTo>
                    <a:lnTo>
                      <a:pt x="164" y="966"/>
                    </a:lnTo>
                    <a:lnTo>
                      <a:pt x="168" y="994"/>
                    </a:lnTo>
                    <a:lnTo>
                      <a:pt x="170" y="1020"/>
                    </a:lnTo>
                    <a:lnTo>
                      <a:pt x="168" y="1046"/>
                    </a:lnTo>
                    <a:lnTo>
                      <a:pt x="166" y="1070"/>
                    </a:lnTo>
                    <a:lnTo>
                      <a:pt x="160" y="1090"/>
                    </a:lnTo>
                    <a:lnTo>
                      <a:pt x="150" y="1108"/>
                    </a:lnTo>
                    <a:lnTo>
                      <a:pt x="150" y="1108"/>
                    </a:lnTo>
                    <a:lnTo>
                      <a:pt x="148" y="1110"/>
                    </a:lnTo>
                    <a:lnTo>
                      <a:pt x="148" y="1116"/>
                    </a:lnTo>
                    <a:lnTo>
                      <a:pt x="150" y="1120"/>
                    </a:lnTo>
                    <a:lnTo>
                      <a:pt x="152" y="1122"/>
                    </a:lnTo>
                    <a:lnTo>
                      <a:pt x="156" y="1124"/>
                    </a:lnTo>
                    <a:lnTo>
                      <a:pt x="156" y="1124"/>
                    </a:lnTo>
                    <a:lnTo>
                      <a:pt x="164" y="1126"/>
                    </a:lnTo>
                    <a:lnTo>
                      <a:pt x="180" y="1126"/>
                    </a:lnTo>
                    <a:lnTo>
                      <a:pt x="188" y="1124"/>
                    </a:lnTo>
                    <a:lnTo>
                      <a:pt x="198" y="1120"/>
                    </a:lnTo>
                    <a:lnTo>
                      <a:pt x="206" y="1112"/>
                    </a:lnTo>
                    <a:lnTo>
                      <a:pt x="214" y="1102"/>
                    </a:lnTo>
                    <a:lnTo>
                      <a:pt x="214" y="1102"/>
                    </a:lnTo>
                    <a:lnTo>
                      <a:pt x="218" y="1098"/>
                    </a:lnTo>
                    <a:lnTo>
                      <a:pt x="224" y="1094"/>
                    </a:lnTo>
                    <a:lnTo>
                      <a:pt x="230" y="1090"/>
                    </a:lnTo>
                    <a:lnTo>
                      <a:pt x="232" y="1080"/>
                    </a:lnTo>
                    <a:lnTo>
                      <a:pt x="232" y="1080"/>
                    </a:lnTo>
                    <a:lnTo>
                      <a:pt x="232" y="1058"/>
                    </a:lnTo>
                    <a:lnTo>
                      <a:pt x="230" y="1032"/>
                    </a:lnTo>
                    <a:lnTo>
                      <a:pt x="224" y="998"/>
                    </a:lnTo>
                    <a:lnTo>
                      <a:pt x="216" y="958"/>
                    </a:lnTo>
                    <a:lnTo>
                      <a:pt x="204" y="910"/>
                    </a:lnTo>
                    <a:lnTo>
                      <a:pt x="188" y="854"/>
                    </a:lnTo>
                    <a:lnTo>
                      <a:pt x="168" y="792"/>
                    </a:lnTo>
                    <a:lnTo>
                      <a:pt x="144" y="720"/>
                    </a:lnTo>
                    <a:lnTo>
                      <a:pt x="144" y="720"/>
                    </a:lnTo>
                    <a:lnTo>
                      <a:pt x="174" y="726"/>
                    </a:lnTo>
                    <a:lnTo>
                      <a:pt x="196" y="726"/>
                    </a:lnTo>
                    <a:lnTo>
                      <a:pt x="218" y="726"/>
                    </a:lnTo>
                    <a:lnTo>
                      <a:pt x="242" y="722"/>
                    </a:lnTo>
                    <a:lnTo>
                      <a:pt x="266" y="714"/>
                    </a:lnTo>
                    <a:lnTo>
                      <a:pt x="278" y="708"/>
                    </a:lnTo>
                    <a:lnTo>
                      <a:pt x="288" y="702"/>
                    </a:lnTo>
                    <a:lnTo>
                      <a:pt x="298" y="692"/>
                    </a:lnTo>
                    <a:lnTo>
                      <a:pt x="308" y="682"/>
                    </a:lnTo>
                    <a:lnTo>
                      <a:pt x="308" y="682"/>
                    </a:lnTo>
                    <a:lnTo>
                      <a:pt x="328" y="660"/>
                    </a:lnTo>
                    <a:lnTo>
                      <a:pt x="350" y="640"/>
                    </a:lnTo>
                    <a:lnTo>
                      <a:pt x="370" y="624"/>
                    </a:lnTo>
                    <a:lnTo>
                      <a:pt x="388" y="612"/>
                    </a:lnTo>
                    <a:lnTo>
                      <a:pt x="416" y="598"/>
                    </a:lnTo>
                    <a:lnTo>
                      <a:pt x="426" y="594"/>
                    </a:lnTo>
                    <a:lnTo>
                      <a:pt x="426" y="594"/>
                    </a:lnTo>
                    <a:lnTo>
                      <a:pt x="396" y="586"/>
                    </a:lnTo>
                    <a:lnTo>
                      <a:pt x="372" y="574"/>
                    </a:lnTo>
                    <a:lnTo>
                      <a:pt x="354" y="562"/>
                    </a:lnTo>
                    <a:lnTo>
                      <a:pt x="340" y="550"/>
                    </a:lnTo>
                    <a:lnTo>
                      <a:pt x="330" y="536"/>
                    </a:lnTo>
                    <a:lnTo>
                      <a:pt x="324" y="522"/>
                    </a:lnTo>
                    <a:lnTo>
                      <a:pt x="322" y="508"/>
                    </a:lnTo>
                    <a:lnTo>
                      <a:pt x="324" y="494"/>
                    </a:lnTo>
                    <a:lnTo>
                      <a:pt x="326" y="478"/>
                    </a:lnTo>
                    <a:lnTo>
                      <a:pt x="330" y="466"/>
                    </a:lnTo>
                    <a:lnTo>
                      <a:pt x="338" y="452"/>
                    </a:lnTo>
                    <a:lnTo>
                      <a:pt x="344" y="442"/>
                    </a:lnTo>
                    <a:lnTo>
                      <a:pt x="358" y="422"/>
                    </a:lnTo>
                    <a:lnTo>
                      <a:pt x="372" y="412"/>
                    </a:lnTo>
                    <a:lnTo>
                      <a:pt x="372" y="412"/>
                    </a:lnTo>
                    <a:close/>
                  </a:path>
                </a:pathLst>
              </a:custGeom>
              <a:solidFill>
                <a:schemeClr val="accent1">
                  <a:alpha val="1000"/>
                </a:schemeClr>
              </a:solidFill>
              <a:ln>
                <a:noFill/>
              </a:ln>
              <a:effectLst>
                <a:glow rad="38100">
                  <a:schemeClr val="accent1">
                    <a:alpha val="43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Freeform 43"/>
              <p:cNvSpPr>
                <a:spLocks noChangeAspect="1"/>
              </p:cNvSpPr>
              <p:nvPr/>
            </p:nvSpPr>
            <p:spPr bwMode="auto">
              <a:xfrm>
                <a:off x="0" y="0"/>
                <a:ext cx="1049548" cy="750335"/>
              </a:xfrm>
              <a:custGeom>
                <a:avLst/>
                <a:gdLst>
                  <a:gd name="T0" fmla="*/ 812 w 912"/>
                  <a:gd name="T1" fmla="*/ 66 h 652"/>
                  <a:gd name="T2" fmla="*/ 772 w 912"/>
                  <a:gd name="T3" fmla="*/ 42 h 652"/>
                  <a:gd name="T4" fmla="*/ 748 w 912"/>
                  <a:gd name="T5" fmla="*/ 8 h 652"/>
                  <a:gd name="T6" fmla="*/ 26 w 912"/>
                  <a:gd name="T7" fmla="*/ 0 h 652"/>
                  <a:gd name="T8" fmla="*/ 0 w 912"/>
                  <a:gd name="T9" fmla="*/ 208 h 652"/>
                  <a:gd name="T10" fmla="*/ 6 w 912"/>
                  <a:gd name="T11" fmla="*/ 232 h 652"/>
                  <a:gd name="T12" fmla="*/ 0 w 912"/>
                  <a:gd name="T13" fmla="*/ 384 h 652"/>
                  <a:gd name="T14" fmla="*/ 14 w 912"/>
                  <a:gd name="T15" fmla="*/ 396 h 652"/>
                  <a:gd name="T16" fmla="*/ 28 w 912"/>
                  <a:gd name="T17" fmla="*/ 430 h 652"/>
                  <a:gd name="T18" fmla="*/ 26 w 912"/>
                  <a:gd name="T19" fmla="*/ 480 h 652"/>
                  <a:gd name="T20" fmla="*/ 34 w 912"/>
                  <a:gd name="T21" fmla="*/ 490 h 652"/>
                  <a:gd name="T22" fmla="*/ 60 w 912"/>
                  <a:gd name="T23" fmla="*/ 504 h 652"/>
                  <a:gd name="T24" fmla="*/ 80 w 912"/>
                  <a:gd name="T25" fmla="*/ 560 h 652"/>
                  <a:gd name="T26" fmla="*/ 90 w 912"/>
                  <a:gd name="T27" fmla="*/ 650 h 652"/>
                  <a:gd name="T28" fmla="*/ 110 w 912"/>
                  <a:gd name="T29" fmla="*/ 596 h 652"/>
                  <a:gd name="T30" fmla="*/ 146 w 912"/>
                  <a:gd name="T31" fmla="*/ 540 h 652"/>
                  <a:gd name="T32" fmla="*/ 180 w 912"/>
                  <a:gd name="T33" fmla="*/ 510 h 652"/>
                  <a:gd name="T34" fmla="*/ 220 w 912"/>
                  <a:gd name="T35" fmla="*/ 496 h 652"/>
                  <a:gd name="T36" fmla="*/ 234 w 912"/>
                  <a:gd name="T37" fmla="*/ 494 h 652"/>
                  <a:gd name="T38" fmla="*/ 244 w 912"/>
                  <a:gd name="T39" fmla="*/ 430 h 652"/>
                  <a:gd name="T40" fmla="*/ 264 w 912"/>
                  <a:gd name="T41" fmla="*/ 362 h 652"/>
                  <a:gd name="T42" fmla="*/ 274 w 912"/>
                  <a:gd name="T43" fmla="*/ 352 h 652"/>
                  <a:gd name="T44" fmla="*/ 284 w 912"/>
                  <a:gd name="T45" fmla="*/ 366 h 652"/>
                  <a:gd name="T46" fmla="*/ 284 w 912"/>
                  <a:gd name="T47" fmla="*/ 392 h 652"/>
                  <a:gd name="T48" fmla="*/ 310 w 912"/>
                  <a:gd name="T49" fmla="*/ 492 h 652"/>
                  <a:gd name="T50" fmla="*/ 342 w 912"/>
                  <a:gd name="T51" fmla="*/ 574 h 652"/>
                  <a:gd name="T52" fmla="*/ 382 w 912"/>
                  <a:gd name="T53" fmla="*/ 498 h 652"/>
                  <a:gd name="T54" fmla="*/ 406 w 912"/>
                  <a:gd name="T55" fmla="*/ 484 h 652"/>
                  <a:gd name="T56" fmla="*/ 426 w 912"/>
                  <a:gd name="T57" fmla="*/ 490 h 652"/>
                  <a:gd name="T58" fmla="*/ 448 w 912"/>
                  <a:gd name="T59" fmla="*/ 520 h 652"/>
                  <a:gd name="T60" fmla="*/ 466 w 912"/>
                  <a:gd name="T61" fmla="*/ 574 h 652"/>
                  <a:gd name="T62" fmla="*/ 478 w 912"/>
                  <a:gd name="T63" fmla="*/ 550 h 652"/>
                  <a:gd name="T64" fmla="*/ 494 w 912"/>
                  <a:gd name="T65" fmla="*/ 542 h 652"/>
                  <a:gd name="T66" fmla="*/ 530 w 912"/>
                  <a:gd name="T67" fmla="*/ 552 h 652"/>
                  <a:gd name="T68" fmla="*/ 580 w 912"/>
                  <a:gd name="T69" fmla="*/ 600 h 652"/>
                  <a:gd name="T70" fmla="*/ 618 w 912"/>
                  <a:gd name="T71" fmla="*/ 652 h 652"/>
                  <a:gd name="T72" fmla="*/ 618 w 912"/>
                  <a:gd name="T73" fmla="*/ 652 h 652"/>
                  <a:gd name="T74" fmla="*/ 596 w 912"/>
                  <a:gd name="T75" fmla="*/ 590 h 652"/>
                  <a:gd name="T76" fmla="*/ 584 w 912"/>
                  <a:gd name="T77" fmla="*/ 522 h 652"/>
                  <a:gd name="T78" fmla="*/ 596 w 912"/>
                  <a:gd name="T79" fmla="*/ 488 h 652"/>
                  <a:gd name="T80" fmla="*/ 614 w 912"/>
                  <a:gd name="T81" fmla="*/ 480 h 652"/>
                  <a:gd name="T82" fmla="*/ 640 w 912"/>
                  <a:gd name="T83" fmla="*/ 484 h 652"/>
                  <a:gd name="T84" fmla="*/ 606 w 912"/>
                  <a:gd name="T85" fmla="*/ 438 h 652"/>
                  <a:gd name="T86" fmla="*/ 592 w 912"/>
                  <a:gd name="T87" fmla="*/ 402 h 652"/>
                  <a:gd name="T88" fmla="*/ 600 w 912"/>
                  <a:gd name="T89" fmla="*/ 382 h 652"/>
                  <a:gd name="T90" fmla="*/ 624 w 912"/>
                  <a:gd name="T91" fmla="*/ 372 h 652"/>
                  <a:gd name="T92" fmla="*/ 710 w 912"/>
                  <a:gd name="T93" fmla="*/ 380 h 652"/>
                  <a:gd name="T94" fmla="*/ 660 w 912"/>
                  <a:gd name="T95" fmla="*/ 308 h 652"/>
                  <a:gd name="T96" fmla="*/ 592 w 912"/>
                  <a:gd name="T97" fmla="*/ 230 h 652"/>
                  <a:gd name="T98" fmla="*/ 572 w 912"/>
                  <a:gd name="T99" fmla="*/ 214 h 652"/>
                  <a:gd name="T100" fmla="*/ 564 w 912"/>
                  <a:gd name="T101" fmla="*/ 198 h 652"/>
                  <a:gd name="T102" fmla="*/ 578 w 912"/>
                  <a:gd name="T103" fmla="*/ 196 h 652"/>
                  <a:gd name="T104" fmla="*/ 646 w 912"/>
                  <a:gd name="T105" fmla="*/ 218 h 652"/>
                  <a:gd name="T106" fmla="*/ 704 w 912"/>
                  <a:gd name="T107" fmla="*/ 246 h 652"/>
                  <a:gd name="T108" fmla="*/ 714 w 912"/>
                  <a:gd name="T109" fmla="*/ 234 h 652"/>
                  <a:gd name="T110" fmla="*/ 746 w 912"/>
                  <a:gd name="T111" fmla="*/ 212 h 652"/>
                  <a:gd name="T112" fmla="*/ 792 w 912"/>
                  <a:gd name="T113" fmla="*/ 198 h 652"/>
                  <a:gd name="T114" fmla="*/ 856 w 912"/>
                  <a:gd name="T115" fmla="*/ 200 h 652"/>
                  <a:gd name="T116" fmla="*/ 912 w 912"/>
                  <a:gd name="T117" fmla="*/ 212 h 652"/>
                  <a:gd name="T118" fmla="*/ 860 w 912"/>
                  <a:gd name="T119" fmla="*/ 170 h 652"/>
                  <a:gd name="T120" fmla="*/ 816 w 912"/>
                  <a:gd name="T121" fmla="*/ 114 h 652"/>
                  <a:gd name="T122" fmla="*/ 810 w 912"/>
                  <a:gd name="T123" fmla="*/ 86 h 652"/>
                  <a:gd name="T124" fmla="*/ 824 w 912"/>
                  <a:gd name="T125" fmla="*/ 7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12" h="652">
                    <a:moveTo>
                      <a:pt x="824" y="72"/>
                    </a:moveTo>
                    <a:lnTo>
                      <a:pt x="824" y="72"/>
                    </a:lnTo>
                    <a:lnTo>
                      <a:pt x="812" y="66"/>
                    </a:lnTo>
                    <a:lnTo>
                      <a:pt x="800" y="60"/>
                    </a:lnTo>
                    <a:lnTo>
                      <a:pt x="786" y="52"/>
                    </a:lnTo>
                    <a:lnTo>
                      <a:pt x="772" y="42"/>
                    </a:lnTo>
                    <a:lnTo>
                      <a:pt x="760" y="30"/>
                    </a:lnTo>
                    <a:lnTo>
                      <a:pt x="750" y="16"/>
                    </a:lnTo>
                    <a:lnTo>
                      <a:pt x="748" y="8"/>
                    </a:lnTo>
                    <a:lnTo>
                      <a:pt x="746" y="0"/>
                    </a:lnTo>
                    <a:lnTo>
                      <a:pt x="26" y="0"/>
                    </a:lnTo>
                    <a:lnTo>
                      <a:pt x="26" y="0"/>
                    </a:lnTo>
                    <a:lnTo>
                      <a:pt x="14" y="12"/>
                    </a:lnTo>
                    <a:lnTo>
                      <a:pt x="0" y="24"/>
                    </a:lnTo>
                    <a:lnTo>
                      <a:pt x="0" y="208"/>
                    </a:lnTo>
                    <a:lnTo>
                      <a:pt x="0" y="208"/>
                    </a:lnTo>
                    <a:lnTo>
                      <a:pt x="4" y="220"/>
                    </a:lnTo>
                    <a:lnTo>
                      <a:pt x="6" y="232"/>
                    </a:lnTo>
                    <a:lnTo>
                      <a:pt x="4" y="246"/>
                    </a:lnTo>
                    <a:lnTo>
                      <a:pt x="0" y="262"/>
                    </a:lnTo>
                    <a:lnTo>
                      <a:pt x="0" y="384"/>
                    </a:lnTo>
                    <a:lnTo>
                      <a:pt x="0" y="384"/>
                    </a:lnTo>
                    <a:lnTo>
                      <a:pt x="8" y="388"/>
                    </a:lnTo>
                    <a:lnTo>
                      <a:pt x="14" y="396"/>
                    </a:lnTo>
                    <a:lnTo>
                      <a:pt x="20" y="402"/>
                    </a:lnTo>
                    <a:lnTo>
                      <a:pt x="22" y="412"/>
                    </a:lnTo>
                    <a:lnTo>
                      <a:pt x="28" y="430"/>
                    </a:lnTo>
                    <a:lnTo>
                      <a:pt x="28" y="448"/>
                    </a:lnTo>
                    <a:lnTo>
                      <a:pt x="28" y="466"/>
                    </a:lnTo>
                    <a:lnTo>
                      <a:pt x="26" y="480"/>
                    </a:lnTo>
                    <a:lnTo>
                      <a:pt x="22" y="494"/>
                    </a:lnTo>
                    <a:lnTo>
                      <a:pt x="22" y="494"/>
                    </a:lnTo>
                    <a:lnTo>
                      <a:pt x="34" y="490"/>
                    </a:lnTo>
                    <a:lnTo>
                      <a:pt x="44" y="492"/>
                    </a:lnTo>
                    <a:lnTo>
                      <a:pt x="52" y="496"/>
                    </a:lnTo>
                    <a:lnTo>
                      <a:pt x="60" y="504"/>
                    </a:lnTo>
                    <a:lnTo>
                      <a:pt x="66" y="516"/>
                    </a:lnTo>
                    <a:lnTo>
                      <a:pt x="70" y="528"/>
                    </a:lnTo>
                    <a:lnTo>
                      <a:pt x="80" y="560"/>
                    </a:lnTo>
                    <a:lnTo>
                      <a:pt x="84" y="592"/>
                    </a:lnTo>
                    <a:lnTo>
                      <a:pt x="88" y="620"/>
                    </a:lnTo>
                    <a:lnTo>
                      <a:pt x="90" y="650"/>
                    </a:lnTo>
                    <a:lnTo>
                      <a:pt x="90" y="650"/>
                    </a:lnTo>
                    <a:lnTo>
                      <a:pt x="100" y="620"/>
                    </a:lnTo>
                    <a:lnTo>
                      <a:pt x="110" y="596"/>
                    </a:lnTo>
                    <a:lnTo>
                      <a:pt x="122" y="574"/>
                    </a:lnTo>
                    <a:lnTo>
                      <a:pt x="134" y="556"/>
                    </a:lnTo>
                    <a:lnTo>
                      <a:pt x="146" y="540"/>
                    </a:lnTo>
                    <a:lnTo>
                      <a:pt x="158" y="528"/>
                    </a:lnTo>
                    <a:lnTo>
                      <a:pt x="170" y="518"/>
                    </a:lnTo>
                    <a:lnTo>
                      <a:pt x="180" y="510"/>
                    </a:lnTo>
                    <a:lnTo>
                      <a:pt x="192" y="504"/>
                    </a:lnTo>
                    <a:lnTo>
                      <a:pt x="202" y="500"/>
                    </a:lnTo>
                    <a:lnTo>
                      <a:pt x="220" y="496"/>
                    </a:lnTo>
                    <a:lnTo>
                      <a:pt x="230" y="494"/>
                    </a:lnTo>
                    <a:lnTo>
                      <a:pt x="234" y="494"/>
                    </a:lnTo>
                    <a:lnTo>
                      <a:pt x="234" y="494"/>
                    </a:lnTo>
                    <a:lnTo>
                      <a:pt x="234" y="484"/>
                    </a:lnTo>
                    <a:lnTo>
                      <a:pt x="236" y="468"/>
                    </a:lnTo>
                    <a:lnTo>
                      <a:pt x="244" y="430"/>
                    </a:lnTo>
                    <a:lnTo>
                      <a:pt x="256" y="390"/>
                    </a:lnTo>
                    <a:lnTo>
                      <a:pt x="264" y="362"/>
                    </a:lnTo>
                    <a:lnTo>
                      <a:pt x="264" y="362"/>
                    </a:lnTo>
                    <a:lnTo>
                      <a:pt x="268" y="354"/>
                    </a:lnTo>
                    <a:lnTo>
                      <a:pt x="270" y="352"/>
                    </a:lnTo>
                    <a:lnTo>
                      <a:pt x="274" y="352"/>
                    </a:lnTo>
                    <a:lnTo>
                      <a:pt x="276" y="354"/>
                    </a:lnTo>
                    <a:lnTo>
                      <a:pt x="282" y="362"/>
                    </a:lnTo>
                    <a:lnTo>
                      <a:pt x="284" y="366"/>
                    </a:lnTo>
                    <a:lnTo>
                      <a:pt x="284" y="366"/>
                    </a:lnTo>
                    <a:lnTo>
                      <a:pt x="282" y="378"/>
                    </a:lnTo>
                    <a:lnTo>
                      <a:pt x="284" y="392"/>
                    </a:lnTo>
                    <a:lnTo>
                      <a:pt x="290" y="424"/>
                    </a:lnTo>
                    <a:lnTo>
                      <a:pt x="298" y="458"/>
                    </a:lnTo>
                    <a:lnTo>
                      <a:pt x="310" y="492"/>
                    </a:lnTo>
                    <a:lnTo>
                      <a:pt x="332" y="550"/>
                    </a:lnTo>
                    <a:lnTo>
                      <a:pt x="342" y="574"/>
                    </a:lnTo>
                    <a:lnTo>
                      <a:pt x="342" y="574"/>
                    </a:lnTo>
                    <a:lnTo>
                      <a:pt x="356" y="542"/>
                    </a:lnTo>
                    <a:lnTo>
                      <a:pt x="370" y="516"/>
                    </a:lnTo>
                    <a:lnTo>
                      <a:pt x="382" y="498"/>
                    </a:lnTo>
                    <a:lnTo>
                      <a:pt x="394" y="488"/>
                    </a:lnTo>
                    <a:lnTo>
                      <a:pt x="400" y="486"/>
                    </a:lnTo>
                    <a:lnTo>
                      <a:pt x="406" y="484"/>
                    </a:lnTo>
                    <a:lnTo>
                      <a:pt x="412" y="484"/>
                    </a:lnTo>
                    <a:lnTo>
                      <a:pt x="416" y="484"/>
                    </a:lnTo>
                    <a:lnTo>
                      <a:pt x="426" y="490"/>
                    </a:lnTo>
                    <a:lnTo>
                      <a:pt x="434" y="498"/>
                    </a:lnTo>
                    <a:lnTo>
                      <a:pt x="442" y="508"/>
                    </a:lnTo>
                    <a:lnTo>
                      <a:pt x="448" y="520"/>
                    </a:lnTo>
                    <a:lnTo>
                      <a:pt x="458" y="546"/>
                    </a:lnTo>
                    <a:lnTo>
                      <a:pt x="464" y="566"/>
                    </a:lnTo>
                    <a:lnTo>
                      <a:pt x="466" y="574"/>
                    </a:lnTo>
                    <a:lnTo>
                      <a:pt x="466" y="574"/>
                    </a:lnTo>
                    <a:lnTo>
                      <a:pt x="474" y="558"/>
                    </a:lnTo>
                    <a:lnTo>
                      <a:pt x="478" y="550"/>
                    </a:lnTo>
                    <a:lnTo>
                      <a:pt x="484" y="546"/>
                    </a:lnTo>
                    <a:lnTo>
                      <a:pt x="488" y="544"/>
                    </a:lnTo>
                    <a:lnTo>
                      <a:pt x="494" y="542"/>
                    </a:lnTo>
                    <a:lnTo>
                      <a:pt x="506" y="540"/>
                    </a:lnTo>
                    <a:lnTo>
                      <a:pt x="518" y="544"/>
                    </a:lnTo>
                    <a:lnTo>
                      <a:pt x="530" y="552"/>
                    </a:lnTo>
                    <a:lnTo>
                      <a:pt x="544" y="562"/>
                    </a:lnTo>
                    <a:lnTo>
                      <a:pt x="556" y="572"/>
                    </a:lnTo>
                    <a:lnTo>
                      <a:pt x="580" y="600"/>
                    </a:lnTo>
                    <a:lnTo>
                      <a:pt x="600" y="626"/>
                    </a:lnTo>
                    <a:lnTo>
                      <a:pt x="618" y="652"/>
                    </a:lnTo>
                    <a:lnTo>
                      <a:pt x="618" y="652"/>
                    </a:lnTo>
                    <a:lnTo>
                      <a:pt x="616" y="648"/>
                    </a:lnTo>
                    <a:lnTo>
                      <a:pt x="616" y="648"/>
                    </a:lnTo>
                    <a:lnTo>
                      <a:pt x="618" y="652"/>
                    </a:lnTo>
                    <a:lnTo>
                      <a:pt x="618" y="652"/>
                    </a:lnTo>
                    <a:lnTo>
                      <a:pt x="606" y="622"/>
                    </a:lnTo>
                    <a:lnTo>
                      <a:pt x="596" y="590"/>
                    </a:lnTo>
                    <a:lnTo>
                      <a:pt x="588" y="556"/>
                    </a:lnTo>
                    <a:lnTo>
                      <a:pt x="586" y="538"/>
                    </a:lnTo>
                    <a:lnTo>
                      <a:pt x="584" y="522"/>
                    </a:lnTo>
                    <a:lnTo>
                      <a:pt x="586" y="508"/>
                    </a:lnTo>
                    <a:lnTo>
                      <a:pt x="590" y="496"/>
                    </a:lnTo>
                    <a:lnTo>
                      <a:pt x="596" y="488"/>
                    </a:lnTo>
                    <a:lnTo>
                      <a:pt x="602" y="484"/>
                    </a:lnTo>
                    <a:lnTo>
                      <a:pt x="606" y="482"/>
                    </a:lnTo>
                    <a:lnTo>
                      <a:pt x="614" y="480"/>
                    </a:lnTo>
                    <a:lnTo>
                      <a:pt x="620" y="480"/>
                    </a:lnTo>
                    <a:lnTo>
                      <a:pt x="640" y="484"/>
                    </a:lnTo>
                    <a:lnTo>
                      <a:pt x="640" y="484"/>
                    </a:lnTo>
                    <a:lnTo>
                      <a:pt x="634" y="476"/>
                    </a:lnTo>
                    <a:lnTo>
                      <a:pt x="620" y="460"/>
                    </a:lnTo>
                    <a:lnTo>
                      <a:pt x="606" y="438"/>
                    </a:lnTo>
                    <a:lnTo>
                      <a:pt x="600" y="426"/>
                    </a:lnTo>
                    <a:lnTo>
                      <a:pt x="594" y="414"/>
                    </a:lnTo>
                    <a:lnTo>
                      <a:pt x="592" y="402"/>
                    </a:lnTo>
                    <a:lnTo>
                      <a:pt x="594" y="392"/>
                    </a:lnTo>
                    <a:lnTo>
                      <a:pt x="596" y="386"/>
                    </a:lnTo>
                    <a:lnTo>
                      <a:pt x="600" y="382"/>
                    </a:lnTo>
                    <a:lnTo>
                      <a:pt x="604" y="378"/>
                    </a:lnTo>
                    <a:lnTo>
                      <a:pt x="610" y="376"/>
                    </a:lnTo>
                    <a:lnTo>
                      <a:pt x="624" y="372"/>
                    </a:lnTo>
                    <a:lnTo>
                      <a:pt x="646" y="370"/>
                    </a:lnTo>
                    <a:lnTo>
                      <a:pt x="674" y="374"/>
                    </a:lnTo>
                    <a:lnTo>
                      <a:pt x="710" y="380"/>
                    </a:lnTo>
                    <a:lnTo>
                      <a:pt x="710" y="380"/>
                    </a:lnTo>
                    <a:lnTo>
                      <a:pt x="696" y="358"/>
                    </a:lnTo>
                    <a:lnTo>
                      <a:pt x="660" y="308"/>
                    </a:lnTo>
                    <a:lnTo>
                      <a:pt x="638" y="278"/>
                    </a:lnTo>
                    <a:lnTo>
                      <a:pt x="616" y="252"/>
                    </a:lnTo>
                    <a:lnTo>
                      <a:pt x="592" y="230"/>
                    </a:lnTo>
                    <a:lnTo>
                      <a:pt x="582" y="220"/>
                    </a:lnTo>
                    <a:lnTo>
                      <a:pt x="572" y="214"/>
                    </a:lnTo>
                    <a:lnTo>
                      <a:pt x="572" y="214"/>
                    </a:lnTo>
                    <a:lnTo>
                      <a:pt x="568" y="210"/>
                    </a:lnTo>
                    <a:lnTo>
                      <a:pt x="564" y="202"/>
                    </a:lnTo>
                    <a:lnTo>
                      <a:pt x="564" y="198"/>
                    </a:lnTo>
                    <a:lnTo>
                      <a:pt x="566" y="196"/>
                    </a:lnTo>
                    <a:lnTo>
                      <a:pt x="570" y="194"/>
                    </a:lnTo>
                    <a:lnTo>
                      <a:pt x="578" y="196"/>
                    </a:lnTo>
                    <a:lnTo>
                      <a:pt x="578" y="196"/>
                    </a:lnTo>
                    <a:lnTo>
                      <a:pt x="606" y="204"/>
                    </a:lnTo>
                    <a:lnTo>
                      <a:pt x="646" y="218"/>
                    </a:lnTo>
                    <a:lnTo>
                      <a:pt x="682" y="232"/>
                    </a:lnTo>
                    <a:lnTo>
                      <a:pt x="696" y="240"/>
                    </a:lnTo>
                    <a:lnTo>
                      <a:pt x="704" y="246"/>
                    </a:lnTo>
                    <a:lnTo>
                      <a:pt x="704" y="246"/>
                    </a:lnTo>
                    <a:lnTo>
                      <a:pt x="706" y="244"/>
                    </a:lnTo>
                    <a:lnTo>
                      <a:pt x="714" y="234"/>
                    </a:lnTo>
                    <a:lnTo>
                      <a:pt x="726" y="222"/>
                    </a:lnTo>
                    <a:lnTo>
                      <a:pt x="736" y="216"/>
                    </a:lnTo>
                    <a:lnTo>
                      <a:pt x="746" y="212"/>
                    </a:lnTo>
                    <a:lnTo>
                      <a:pt x="760" y="206"/>
                    </a:lnTo>
                    <a:lnTo>
                      <a:pt x="774" y="202"/>
                    </a:lnTo>
                    <a:lnTo>
                      <a:pt x="792" y="198"/>
                    </a:lnTo>
                    <a:lnTo>
                      <a:pt x="810" y="198"/>
                    </a:lnTo>
                    <a:lnTo>
                      <a:pt x="832" y="198"/>
                    </a:lnTo>
                    <a:lnTo>
                      <a:pt x="856" y="200"/>
                    </a:lnTo>
                    <a:lnTo>
                      <a:pt x="882" y="206"/>
                    </a:lnTo>
                    <a:lnTo>
                      <a:pt x="912" y="214"/>
                    </a:lnTo>
                    <a:lnTo>
                      <a:pt x="912" y="212"/>
                    </a:lnTo>
                    <a:lnTo>
                      <a:pt x="912" y="212"/>
                    </a:lnTo>
                    <a:lnTo>
                      <a:pt x="882" y="188"/>
                    </a:lnTo>
                    <a:lnTo>
                      <a:pt x="860" y="170"/>
                    </a:lnTo>
                    <a:lnTo>
                      <a:pt x="838" y="148"/>
                    </a:lnTo>
                    <a:lnTo>
                      <a:pt x="822" y="126"/>
                    </a:lnTo>
                    <a:lnTo>
                      <a:pt x="816" y="114"/>
                    </a:lnTo>
                    <a:lnTo>
                      <a:pt x="810" y="104"/>
                    </a:lnTo>
                    <a:lnTo>
                      <a:pt x="810" y="94"/>
                    </a:lnTo>
                    <a:lnTo>
                      <a:pt x="810" y="86"/>
                    </a:lnTo>
                    <a:lnTo>
                      <a:pt x="816" y="78"/>
                    </a:lnTo>
                    <a:lnTo>
                      <a:pt x="824" y="72"/>
                    </a:lnTo>
                    <a:lnTo>
                      <a:pt x="824" y="72"/>
                    </a:lnTo>
                    <a:close/>
                  </a:path>
                </a:pathLst>
              </a:custGeom>
              <a:solidFill>
                <a:schemeClr val="accent1">
                  <a:alpha val="1000"/>
                </a:schemeClr>
              </a:solidFill>
              <a:ln>
                <a:noFill/>
              </a:ln>
              <a:effectLst>
                <a:glow rad="50800">
                  <a:schemeClr val="accent1">
                    <a:alpha val="43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4" name="Freeform 35"/>
              <p:cNvSpPr>
                <a:spLocks noChangeAspect="1"/>
              </p:cNvSpPr>
              <p:nvPr/>
            </p:nvSpPr>
            <p:spPr bwMode="auto">
              <a:xfrm>
                <a:off x="8350389" y="11466"/>
                <a:ext cx="793611" cy="554378"/>
              </a:xfrm>
              <a:custGeom>
                <a:avLst/>
                <a:gdLst>
                  <a:gd name="T0" fmla="*/ 126 w 690"/>
                  <a:gd name="T1" fmla="*/ 0 h 482"/>
                  <a:gd name="T2" fmla="*/ 64 w 690"/>
                  <a:gd name="T3" fmla="*/ 56 h 482"/>
                  <a:gd name="T4" fmla="*/ 0 w 690"/>
                  <a:gd name="T5" fmla="*/ 94 h 482"/>
                  <a:gd name="T6" fmla="*/ 90 w 690"/>
                  <a:gd name="T7" fmla="*/ 82 h 482"/>
                  <a:gd name="T8" fmla="*/ 130 w 690"/>
                  <a:gd name="T9" fmla="*/ 86 h 482"/>
                  <a:gd name="T10" fmla="*/ 152 w 690"/>
                  <a:gd name="T11" fmla="*/ 96 h 482"/>
                  <a:gd name="T12" fmla="*/ 158 w 690"/>
                  <a:gd name="T13" fmla="*/ 114 h 482"/>
                  <a:gd name="T14" fmla="*/ 144 w 690"/>
                  <a:gd name="T15" fmla="*/ 152 h 482"/>
                  <a:gd name="T16" fmla="*/ 86 w 690"/>
                  <a:gd name="T17" fmla="*/ 216 h 482"/>
                  <a:gd name="T18" fmla="*/ 96 w 690"/>
                  <a:gd name="T19" fmla="*/ 222 h 482"/>
                  <a:gd name="T20" fmla="*/ 136 w 690"/>
                  <a:gd name="T21" fmla="*/ 226 h 482"/>
                  <a:gd name="T22" fmla="*/ 152 w 690"/>
                  <a:gd name="T23" fmla="*/ 248 h 482"/>
                  <a:gd name="T24" fmla="*/ 150 w 690"/>
                  <a:gd name="T25" fmla="*/ 292 h 482"/>
                  <a:gd name="T26" fmla="*/ 152 w 690"/>
                  <a:gd name="T27" fmla="*/ 308 h 482"/>
                  <a:gd name="T28" fmla="*/ 170 w 690"/>
                  <a:gd name="T29" fmla="*/ 320 h 482"/>
                  <a:gd name="T30" fmla="*/ 180 w 690"/>
                  <a:gd name="T31" fmla="*/ 362 h 482"/>
                  <a:gd name="T32" fmla="*/ 178 w 690"/>
                  <a:gd name="T33" fmla="*/ 428 h 482"/>
                  <a:gd name="T34" fmla="*/ 198 w 690"/>
                  <a:gd name="T35" fmla="*/ 392 h 482"/>
                  <a:gd name="T36" fmla="*/ 228 w 690"/>
                  <a:gd name="T37" fmla="*/ 354 h 482"/>
                  <a:gd name="T38" fmla="*/ 258 w 690"/>
                  <a:gd name="T39" fmla="*/ 336 h 482"/>
                  <a:gd name="T40" fmla="*/ 298 w 690"/>
                  <a:gd name="T41" fmla="*/ 330 h 482"/>
                  <a:gd name="T42" fmla="*/ 300 w 690"/>
                  <a:gd name="T43" fmla="*/ 312 h 482"/>
                  <a:gd name="T44" fmla="*/ 332 w 690"/>
                  <a:gd name="T45" fmla="*/ 238 h 482"/>
                  <a:gd name="T46" fmla="*/ 340 w 690"/>
                  <a:gd name="T47" fmla="*/ 232 h 482"/>
                  <a:gd name="T48" fmla="*/ 344 w 690"/>
                  <a:gd name="T49" fmla="*/ 242 h 482"/>
                  <a:gd name="T50" fmla="*/ 344 w 690"/>
                  <a:gd name="T51" fmla="*/ 284 h 482"/>
                  <a:gd name="T52" fmla="*/ 362 w 690"/>
                  <a:gd name="T53" fmla="*/ 380 h 482"/>
                  <a:gd name="T54" fmla="*/ 380 w 690"/>
                  <a:gd name="T55" fmla="*/ 376 h 482"/>
                  <a:gd name="T56" fmla="*/ 414 w 690"/>
                  <a:gd name="T57" fmla="*/ 342 h 482"/>
                  <a:gd name="T58" fmla="*/ 436 w 690"/>
                  <a:gd name="T59" fmla="*/ 346 h 482"/>
                  <a:gd name="T60" fmla="*/ 448 w 690"/>
                  <a:gd name="T61" fmla="*/ 370 h 482"/>
                  <a:gd name="T62" fmla="*/ 458 w 690"/>
                  <a:gd name="T63" fmla="*/ 410 h 482"/>
                  <a:gd name="T64" fmla="*/ 480 w 690"/>
                  <a:gd name="T65" fmla="*/ 388 h 482"/>
                  <a:gd name="T66" fmla="*/ 506 w 690"/>
                  <a:gd name="T67" fmla="*/ 400 h 482"/>
                  <a:gd name="T68" fmla="*/ 536 w 690"/>
                  <a:gd name="T69" fmla="*/ 440 h 482"/>
                  <a:gd name="T70" fmla="*/ 558 w 690"/>
                  <a:gd name="T71" fmla="*/ 482 h 482"/>
                  <a:gd name="T72" fmla="*/ 560 w 690"/>
                  <a:gd name="T73" fmla="*/ 480 h 482"/>
                  <a:gd name="T74" fmla="*/ 548 w 690"/>
                  <a:gd name="T75" fmla="*/ 434 h 482"/>
                  <a:gd name="T76" fmla="*/ 546 w 690"/>
                  <a:gd name="T77" fmla="*/ 384 h 482"/>
                  <a:gd name="T78" fmla="*/ 558 w 690"/>
                  <a:gd name="T79" fmla="*/ 360 h 482"/>
                  <a:gd name="T80" fmla="*/ 590 w 690"/>
                  <a:gd name="T81" fmla="*/ 362 h 482"/>
                  <a:gd name="T82" fmla="*/ 570 w 690"/>
                  <a:gd name="T83" fmla="*/ 326 h 482"/>
                  <a:gd name="T84" fmla="*/ 564 w 690"/>
                  <a:gd name="T85" fmla="*/ 298 h 482"/>
                  <a:gd name="T86" fmla="*/ 578 w 690"/>
                  <a:gd name="T87" fmla="*/ 280 h 482"/>
                  <a:gd name="T88" fmla="*/ 626 w 690"/>
                  <a:gd name="T89" fmla="*/ 286 h 482"/>
                  <a:gd name="T90" fmla="*/ 644 w 690"/>
                  <a:gd name="T91" fmla="*/ 276 h 482"/>
                  <a:gd name="T92" fmla="*/ 596 w 690"/>
                  <a:gd name="T93" fmla="*/ 192 h 482"/>
                  <a:gd name="T94" fmla="*/ 566 w 690"/>
                  <a:gd name="T95" fmla="*/ 160 h 482"/>
                  <a:gd name="T96" fmla="*/ 564 w 690"/>
                  <a:gd name="T97" fmla="*/ 148 h 482"/>
                  <a:gd name="T98" fmla="*/ 574 w 690"/>
                  <a:gd name="T99" fmla="*/ 148 h 482"/>
                  <a:gd name="T100" fmla="*/ 644 w 690"/>
                  <a:gd name="T101" fmla="*/ 184 h 482"/>
                  <a:gd name="T102" fmla="*/ 660 w 690"/>
                  <a:gd name="T103" fmla="*/ 196 h 482"/>
                  <a:gd name="T104" fmla="*/ 690 w 690"/>
                  <a:gd name="T105" fmla="*/ 176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90" h="482">
                    <a:moveTo>
                      <a:pt x="690" y="0"/>
                    </a:moveTo>
                    <a:lnTo>
                      <a:pt x="126" y="0"/>
                    </a:lnTo>
                    <a:lnTo>
                      <a:pt x="126" y="0"/>
                    </a:lnTo>
                    <a:lnTo>
                      <a:pt x="106" y="22"/>
                    </a:lnTo>
                    <a:lnTo>
                      <a:pt x="84" y="40"/>
                    </a:lnTo>
                    <a:lnTo>
                      <a:pt x="64" y="56"/>
                    </a:lnTo>
                    <a:lnTo>
                      <a:pt x="44" y="70"/>
                    </a:lnTo>
                    <a:lnTo>
                      <a:pt x="12" y="88"/>
                    </a:lnTo>
                    <a:lnTo>
                      <a:pt x="0" y="94"/>
                    </a:lnTo>
                    <a:lnTo>
                      <a:pt x="0" y="94"/>
                    </a:lnTo>
                    <a:lnTo>
                      <a:pt x="50" y="86"/>
                    </a:lnTo>
                    <a:lnTo>
                      <a:pt x="90" y="82"/>
                    </a:lnTo>
                    <a:lnTo>
                      <a:pt x="106" y="82"/>
                    </a:lnTo>
                    <a:lnTo>
                      <a:pt x="120" y="84"/>
                    </a:lnTo>
                    <a:lnTo>
                      <a:pt x="130" y="86"/>
                    </a:lnTo>
                    <a:lnTo>
                      <a:pt x="140" y="88"/>
                    </a:lnTo>
                    <a:lnTo>
                      <a:pt x="146" y="92"/>
                    </a:lnTo>
                    <a:lnTo>
                      <a:pt x="152" y="96"/>
                    </a:lnTo>
                    <a:lnTo>
                      <a:pt x="156" y="102"/>
                    </a:lnTo>
                    <a:lnTo>
                      <a:pt x="158" y="108"/>
                    </a:lnTo>
                    <a:lnTo>
                      <a:pt x="158" y="114"/>
                    </a:lnTo>
                    <a:lnTo>
                      <a:pt x="158" y="122"/>
                    </a:lnTo>
                    <a:lnTo>
                      <a:pt x="152" y="136"/>
                    </a:lnTo>
                    <a:lnTo>
                      <a:pt x="144" y="152"/>
                    </a:lnTo>
                    <a:lnTo>
                      <a:pt x="132" y="168"/>
                    </a:lnTo>
                    <a:lnTo>
                      <a:pt x="108" y="196"/>
                    </a:lnTo>
                    <a:lnTo>
                      <a:pt x="86" y="216"/>
                    </a:lnTo>
                    <a:lnTo>
                      <a:pt x="78" y="224"/>
                    </a:lnTo>
                    <a:lnTo>
                      <a:pt x="78" y="224"/>
                    </a:lnTo>
                    <a:lnTo>
                      <a:pt x="96" y="222"/>
                    </a:lnTo>
                    <a:lnTo>
                      <a:pt x="114" y="220"/>
                    </a:lnTo>
                    <a:lnTo>
                      <a:pt x="126" y="222"/>
                    </a:lnTo>
                    <a:lnTo>
                      <a:pt x="136" y="226"/>
                    </a:lnTo>
                    <a:lnTo>
                      <a:pt x="144" y="232"/>
                    </a:lnTo>
                    <a:lnTo>
                      <a:pt x="148" y="240"/>
                    </a:lnTo>
                    <a:lnTo>
                      <a:pt x="152" y="248"/>
                    </a:lnTo>
                    <a:lnTo>
                      <a:pt x="154" y="258"/>
                    </a:lnTo>
                    <a:lnTo>
                      <a:pt x="154" y="276"/>
                    </a:lnTo>
                    <a:lnTo>
                      <a:pt x="150" y="292"/>
                    </a:lnTo>
                    <a:lnTo>
                      <a:pt x="144" y="310"/>
                    </a:lnTo>
                    <a:lnTo>
                      <a:pt x="144" y="310"/>
                    </a:lnTo>
                    <a:lnTo>
                      <a:pt x="152" y="308"/>
                    </a:lnTo>
                    <a:lnTo>
                      <a:pt x="160" y="310"/>
                    </a:lnTo>
                    <a:lnTo>
                      <a:pt x="166" y="314"/>
                    </a:lnTo>
                    <a:lnTo>
                      <a:pt x="170" y="320"/>
                    </a:lnTo>
                    <a:lnTo>
                      <a:pt x="174" y="330"/>
                    </a:lnTo>
                    <a:lnTo>
                      <a:pt x="176" y="340"/>
                    </a:lnTo>
                    <a:lnTo>
                      <a:pt x="180" y="362"/>
                    </a:lnTo>
                    <a:lnTo>
                      <a:pt x="180" y="386"/>
                    </a:lnTo>
                    <a:lnTo>
                      <a:pt x="180" y="408"/>
                    </a:lnTo>
                    <a:lnTo>
                      <a:pt x="178" y="428"/>
                    </a:lnTo>
                    <a:lnTo>
                      <a:pt x="178" y="428"/>
                    </a:lnTo>
                    <a:lnTo>
                      <a:pt x="188" y="408"/>
                    </a:lnTo>
                    <a:lnTo>
                      <a:pt x="198" y="392"/>
                    </a:lnTo>
                    <a:lnTo>
                      <a:pt x="208" y="376"/>
                    </a:lnTo>
                    <a:lnTo>
                      <a:pt x="218" y="364"/>
                    </a:lnTo>
                    <a:lnTo>
                      <a:pt x="228" y="354"/>
                    </a:lnTo>
                    <a:lnTo>
                      <a:pt x="238" y="346"/>
                    </a:lnTo>
                    <a:lnTo>
                      <a:pt x="248" y="340"/>
                    </a:lnTo>
                    <a:lnTo>
                      <a:pt x="258" y="336"/>
                    </a:lnTo>
                    <a:lnTo>
                      <a:pt x="274" y="332"/>
                    </a:lnTo>
                    <a:lnTo>
                      <a:pt x="286" y="330"/>
                    </a:lnTo>
                    <a:lnTo>
                      <a:pt x="298" y="330"/>
                    </a:lnTo>
                    <a:lnTo>
                      <a:pt x="298" y="330"/>
                    </a:lnTo>
                    <a:lnTo>
                      <a:pt x="298" y="322"/>
                    </a:lnTo>
                    <a:lnTo>
                      <a:pt x="300" y="312"/>
                    </a:lnTo>
                    <a:lnTo>
                      <a:pt x="310" y="284"/>
                    </a:lnTo>
                    <a:lnTo>
                      <a:pt x="332" y="238"/>
                    </a:lnTo>
                    <a:lnTo>
                      <a:pt x="332" y="238"/>
                    </a:lnTo>
                    <a:lnTo>
                      <a:pt x="334" y="232"/>
                    </a:lnTo>
                    <a:lnTo>
                      <a:pt x="336" y="230"/>
                    </a:lnTo>
                    <a:lnTo>
                      <a:pt x="340" y="232"/>
                    </a:lnTo>
                    <a:lnTo>
                      <a:pt x="342" y="234"/>
                    </a:lnTo>
                    <a:lnTo>
                      <a:pt x="344" y="240"/>
                    </a:lnTo>
                    <a:lnTo>
                      <a:pt x="344" y="242"/>
                    </a:lnTo>
                    <a:lnTo>
                      <a:pt x="344" y="242"/>
                    </a:lnTo>
                    <a:lnTo>
                      <a:pt x="342" y="262"/>
                    </a:lnTo>
                    <a:lnTo>
                      <a:pt x="344" y="284"/>
                    </a:lnTo>
                    <a:lnTo>
                      <a:pt x="346" y="310"/>
                    </a:lnTo>
                    <a:lnTo>
                      <a:pt x="352" y="336"/>
                    </a:lnTo>
                    <a:lnTo>
                      <a:pt x="362" y="380"/>
                    </a:lnTo>
                    <a:lnTo>
                      <a:pt x="366" y="398"/>
                    </a:lnTo>
                    <a:lnTo>
                      <a:pt x="366" y="398"/>
                    </a:lnTo>
                    <a:lnTo>
                      <a:pt x="380" y="376"/>
                    </a:lnTo>
                    <a:lnTo>
                      <a:pt x="392" y="360"/>
                    </a:lnTo>
                    <a:lnTo>
                      <a:pt x="404" y="348"/>
                    </a:lnTo>
                    <a:lnTo>
                      <a:pt x="414" y="342"/>
                    </a:lnTo>
                    <a:lnTo>
                      <a:pt x="422" y="340"/>
                    </a:lnTo>
                    <a:lnTo>
                      <a:pt x="430" y="340"/>
                    </a:lnTo>
                    <a:lnTo>
                      <a:pt x="436" y="346"/>
                    </a:lnTo>
                    <a:lnTo>
                      <a:pt x="440" y="352"/>
                    </a:lnTo>
                    <a:lnTo>
                      <a:pt x="446" y="360"/>
                    </a:lnTo>
                    <a:lnTo>
                      <a:pt x="448" y="370"/>
                    </a:lnTo>
                    <a:lnTo>
                      <a:pt x="454" y="388"/>
                    </a:lnTo>
                    <a:lnTo>
                      <a:pt x="458" y="410"/>
                    </a:lnTo>
                    <a:lnTo>
                      <a:pt x="458" y="410"/>
                    </a:lnTo>
                    <a:lnTo>
                      <a:pt x="464" y="398"/>
                    </a:lnTo>
                    <a:lnTo>
                      <a:pt x="472" y="392"/>
                    </a:lnTo>
                    <a:lnTo>
                      <a:pt x="480" y="388"/>
                    </a:lnTo>
                    <a:lnTo>
                      <a:pt x="488" y="390"/>
                    </a:lnTo>
                    <a:lnTo>
                      <a:pt x="496" y="394"/>
                    </a:lnTo>
                    <a:lnTo>
                      <a:pt x="506" y="400"/>
                    </a:lnTo>
                    <a:lnTo>
                      <a:pt x="514" y="408"/>
                    </a:lnTo>
                    <a:lnTo>
                      <a:pt x="522" y="418"/>
                    </a:lnTo>
                    <a:lnTo>
                      <a:pt x="536" y="440"/>
                    </a:lnTo>
                    <a:lnTo>
                      <a:pt x="548" y="460"/>
                    </a:lnTo>
                    <a:lnTo>
                      <a:pt x="558" y="482"/>
                    </a:lnTo>
                    <a:lnTo>
                      <a:pt x="558" y="482"/>
                    </a:lnTo>
                    <a:lnTo>
                      <a:pt x="558" y="478"/>
                    </a:lnTo>
                    <a:lnTo>
                      <a:pt x="558" y="478"/>
                    </a:lnTo>
                    <a:lnTo>
                      <a:pt x="560" y="480"/>
                    </a:lnTo>
                    <a:lnTo>
                      <a:pt x="560" y="480"/>
                    </a:lnTo>
                    <a:lnTo>
                      <a:pt x="554" y="458"/>
                    </a:lnTo>
                    <a:lnTo>
                      <a:pt x="548" y="434"/>
                    </a:lnTo>
                    <a:lnTo>
                      <a:pt x="546" y="408"/>
                    </a:lnTo>
                    <a:lnTo>
                      <a:pt x="546" y="396"/>
                    </a:lnTo>
                    <a:lnTo>
                      <a:pt x="546" y="384"/>
                    </a:lnTo>
                    <a:lnTo>
                      <a:pt x="550" y="374"/>
                    </a:lnTo>
                    <a:lnTo>
                      <a:pt x="554" y="366"/>
                    </a:lnTo>
                    <a:lnTo>
                      <a:pt x="558" y="360"/>
                    </a:lnTo>
                    <a:lnTo>
                      <a:pt x="566" y="356"/>
                    </a:lnTo>
                    <a:lnTo>
                      <a:pt x="578" y="356"/>
                    </a:lnTo>
                    <a:lnTo>
                      <a:pt x="590" y="362"/>
                    </a:lnTo>
                    <a:lnTo>
                      <a:pt x="590" y="362"/>
                    </a:lnTo>
                    <a:lnTo>
                      <a:pt x="578" y="342"/>
                    </a:lnTo>
                    <a:lnTo>
                      <a:pt x="570" y="326"/>
                    </a:lnTo>
                    <a:lnTo>
                      <a:pt x="566" y="316"/>
                    </a:lnTo>
                    <a:lnTo>
                      <a:pt x="564" y="306"/>
                    </a:lnTo>
                    <a:lnTo>
                      <a:pt x="564" y="298"/>
                    </a:lnTo>
                    <a:lnTo>
                      <a:pt x="566" y="290"/>
                    </a:lnTo>
                    <a:lnTo>
                      <a:pt x="570" y="284"/>
                    </a:lnTo>
                    <a:lnTo>
                      <a:pt x="578" y="280"/>
                    </a:lnTo>
                    <a:lnTo>
                      <a:pt x="590" y="280"/>
                    </a:lnTo>
                    <a:lnTo>
                      <a:pt x="606" y="280"/>
                    </a:lnTo>
                    <a:lnTo>
                      <a:pt x="626" y="286"/>
                    </a:lnTo>
                    <a:lnTo>
                      <a:pt x="652" y="294"/>
                    </a:lnTo>
                    <a:lnTo>
                      <a:pt x="652" y="294"/>
                    </a:lnTo>
                    <a:lnTo>
                      <a:pt x="644" y="276"/>
                    </a:lnTo>
                    <a:lnTo>
                      <a:pt x="622" y="236"/>
                    </a:lnTo>
                    <a:lnTo>
                      <a:pt x="610" y="214"/>
                    </a:lnTo>
                    <a:lnTo>
                      <a:pt x="596" y="192"/>
                    </a:lnTo>
                    <a:lnTo>
                      <a:pt x="580" y="174"/>
                    </a:lnTo>
                    <a:lnTo>
                      <a:pt x="566" y="160"/>
                    </a:lnTo>
                    <a:lnTo>
                      <a:pt x="566" y="160"/>
                    </a:lnTo>
                    <a:lnTo>
                      <a:pt x="566" y="158"/>
                    </a:lnTo>
                    <a:lnTo>
                      <a:pt x="564" y="152"/>
                    </a:lnTo>
                    <a:lnTo>
                      <a:pt x="564" y="148"/>
                    </a:lnTo>
                    <a:lnTo>
                      <a:pt x="564" y="146"/>
                    </a:lnTo>
                    <a:lnTo>
                      <a:pt x="568" y="146"/>
                    </a:lnTo>
                    <a:lnTo>
                      <a:pt x="574" y="148"/>
                    </a:lnTo>
                    <a:lnTo>
                      <a:pt x="574" y="148"/>
                    </a:lnTo>
                    <a:lnTo>
                      <a:pt x="620" y="170"/>
                    </a:lnTo>
                    <a:lnTo>
                      <a:pt x="644" y="184"/>
                    </a:lnTo>
                    <a:lnTo>
                      <a:pt x="654" y="192"/>
                    </a:lnTo>
                    <a:lnTo>
                      <a:pt x="660" y="196"/>
                    </a:lnTo>
                    <a:lnTo>
                      <a:pt x="660" y="196"/>
                    </a:lnTo>
                    <a:lnTo>
                      <a:pt x="666" y="190"/>
                    </a:lnTo>
                    <a:lnTo>
                      <a:pt x="676" y="182"/>
                    </a:lnTo>
                    <a:lnTo>
                      <a:pt x="690" y="176"/>
                    </a:lnTo>
                    <a:lnTo>
                      <a:pt x="690" y="0"/>
                    </a:lnTo>
                    <a:close/>
                  </a:path>
                </a:pathLst>
              </a:custGeom>
              <a:solidFill>
                <a:schemeClr val="accent1">
                  <a:alpha val="1000"/>
                </a:schemeClr>
              </a:solidFill>
              <a:ln>
                <a:noFill/>
              </a:ln>
              <a:effectLst>
                <a:glow rad="50800">
                  <a:schemeClr val="accent1">
                    <a:alpha val="43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5" name="Freeform 31"/>
              <p:cNvSpPr>
                <a:spLocks noChangeAspect="1"/>
              </p:cNvSpPr>
              <p:nvPr/>
            </p:nvSpPr>
            <p:spPr bwMode="auto">
              <a:xfrm>
                <a:off x="6973892" y="6209551"/>
                <a:ext cx="1162575" cy="647993"/>
              </a:xfrm>
              <a:custGeom>
                <a:avLst/>
                <a:gdLst>
                  <a:gd name="T0" fmla="*/ 686 w 976"/>
                  <a:gd name="T1" fmla="*/ 250 h 544"/>
                  <a:gd name="T2" fmla="*/ 592 w 976"/>
                  <a:gd name="T3" fmla="*/ 242 h 544"/>
                  <a:gd name="T4" fmla="*/ 536 w 976"/>
                  <a:gd name="T5" fmla="*/ 262 h 544"/>
                  <a:gd name="T6" fmla="*/ 506 w 976"/>
                  <a:gd name="T7" fmla="*/ 288 h 544"/>
                  <a:gd name="T8" fmla="*/ 492 w 976"/>
                  <a:gd name="T9" fmla="*/ 292 h 544"/>
                  <a:gd name="T10" fmla="*/ 514 w 976"/>
                  <a:gd name="T11" fmla="*/ 248 h 544"/>
                  <a:gd name="T12" fmla="*/ 560 w 976"/>
                  <a:gd name="T13" fmla="*/ 124 h 544"/>
                  <a:gd name="T14" fmla="*/ 566 w 976"/>
                  <a:gd name="T15" fmla="*/ 34 h 544"/>
                  <a:gd name="T16" fmla="*/ 524 w 976"/>
                  <a:gd name="T17" fmla="*/ 32 h 544"/>
                  <a:gd name="T18" fmla="*/ 452 w 976"/>
                  <a:gd name="T19" fmla="*/ 98 h 544"/>
                  <a:gd name="T20" fmla="*/ 412 w 976"/>
                  <a:gd name="T21" fmla="*/ 174 h 544"/>
                  <a:gd name="T22" fmla="*/ 392 w 976"/>
                  <a:gd name="T23" fmla="*/ 152 h 544"/>
                  <a:gd name="T24" fmla="*/ 374 w 976"/>
                  <a:gd name="T25" fmla="*/ 148 h 544"/>
                  <a:gd name="T26" fmla="*/ 366 w 976"/>
                  <a:gd name="T27" fmla="*/ 170 h 544"/>
                  <a:gd name="T28" fmla="*/ 380 w 976"/>
                  <a:gd name="T29" fmla="*/ 242 h 544"/>
                  <a:gd name="T30" fmla="*/ 380 w 976"/>
                  <a:gd name="T31" fmla="*/ 302 h 544"/>
                  <a:gd name="T32" fmla="*/ 306 w 976"/>
                  <a:gd name="T33" fmla="*/ 126 h 544"/>
                  <a:gd name="T34" fmla="*/ 296 w 976"/>
                  <a:gd name="T35" fmla="*/ 44 h 544"/>
                  <a:gd name="T36" fmla="*/ 306 w 976"/>
                  <a:gd name="T37" fmla="*/ 10 h 544"/>
                  <a:gd name="T38" fmla="*/ 298 w 976"/>
                  <a:gd name="T39" fmla="*/ 0 h 544"/>
                  <a:gd name="T40" fmla="*/ 266 w 976"/>
                  <a:gd name="T41" fmla="*/ 8 h 544"/>
                  <a:gd name="T42" fmla="*/ 252 w 976"/>
                  <a:gd name="T43" fmla="*/ 26 h 544"/>
                  <a:gd name="T44" fmla="*/ 242 w 976"/>
                  <a:gd name="T45" fmla="*/ 40 h 544"/>
                  <a:gd name="T46" fmla="*/ 264 w 976"/>
                  <a:gd name="T47" fmla="*/ 138 h 544"/>
                  <a:gd name="T48" fmla="*/ 342 w 976"/>
                  <a:gd name="T49" fmla="*/ 322 h 544"/>
                  <a:gd name="T50" fmla="*/ 280 w 976"/>
                  <a:gd name="T51" fmla="*/ 272 h 544"/>
                  <a:gd name="T52" fmla="*/ 242 w 976"/>
                  <a:gd name="T53" fmla="*/ 232 h 544"/>
                  <a:gd name="T54" fmla="*/ 220 w 976"/>
                  <a:gd name="T55" fmla="*/ 228 h 544"/>
                  <a:gd name="T56" fmla="*/ 214 w 976"/>
                  <a:gd name="T57" fmla="*/ 252 h 544"/>
                  <a:gd name="T58" fmla="*/ 198 w 976"/>
                  <a:gd name="T59" fmla="*/ 268 h 544"/>
                  <a:gd name="T60" fmla="*/ 116 w 976"/>
                  <a:gd name="T61" fmla="*/ 264 h 544"/>
                  <a:gd name="T62" fmla="*/ 18 w 976"/>
                  <a:gd name="T63" fmla="*/ 292 h 544"/>
                  <a:gd name="T64" fmla="*/ 36 w 976"/>
                  <a:gd name="T65" fmla="*/ 332 h 544"/>
                  <a:gd name="T66" fmla="*/ 116 w 976"/>
                  <a:gd name="T67" fmla="*/ 374 h 544"/>
                  <a:gd name="T68" fmla="*/ 260 w 976"/>
                  <a:gd name="T69" fmla="*/ 404 h 544"/>
                  <a:gd name="T70" fmla="*/ 270 w 976"/>
                  <a:gd name="T71" fmla="*/ 408 h 544"/>
                  <a:gd name="T72" fmla="*/ 260 w 976"/>
                  <a:gd name="T73" fmla="*/ 416 h 544"/>
                  <a:gd name="T74" fmla="*/ 200 w 976"/>
                  <a:gd name="T75" fmla="*/ 438 h 544"/>
                  <a:gd name="T76" fmla="*/ 154 w 976"/>
                  <a:gd name="T77" fmla="*/ 484 h 544"/>
                  <a:gd name="T78" fmla="*/ 652 w 976"/>
                  <a:gd name="T79" fmla="*/ 544 h 544"/>
                  <a:gd name="T80" fmla="*/ 612 w 976"/>
                  <a:gd name="T81" fmla="*/ 484 h 544"/>
                  <a:gd name="T82" fmla="*/ 560 w 976"/>
                  <a:gd name="T83" fmla="*/ 448 h 544"/>
                  <a:gd name="T84" fmla="*/ 556 w 976"/>
                  <a:gd name="T85" fmla="*/ 440 h 544"/>
                  <a:gd name="T86" fmla="*/ 564 w 976"/>
                  <a:gd name="T87" fmla="*/ 438 h 544"/>
                  <a:gd name="T88" fmla="*/ 676 w 976"/>
                  <a:gd name="T89" fmla="*/ 454 h 544"/>
                  <a:gd name="T90" fmla="*/ 750 w 976"/>
                  <a:gd name="T91" fmla="*/ 442 h 544"/>
                  <a:gd name="T92" fmla="*/ 870 w 976"/>
                  <a:gd name="T93" fmla="*/ 392 h 544"/>
                  <a:gd name="T94" fmla="*/ 966 w 976"/>
                  <a:gd name="T95" fmla="*/ 334 h 544"/>
                  <a:gd name="T96" fmla="*/ 860 w 976"/>
                  <a:gd name="T97" fmla="*/ 316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76" h="544">
                    <a:moveTo>
                      <a:pt x="748" y="274"/>
                    </a:moveTo>
                    <a:lnTo>
                      <a:pt x="748" y="274"/>
                    </a:lnTo>
                    <a:lnTo>
                      <a:pt x="716" y="260"/>
                    </a:lnTo>
                    <a:lnTo>
                      <a:pt x="686" y="250"/>
                    </a:lnTo>
                    <a:lnTo>
                      <a:pt x="660" y="244"/>
                    </a:lnTo>
                    <a:lnTo>
                      <a:pt x="634" y="242"/>
                    </a:lnTo>
                    <a:lnTo>
                      <a:pt x="612" y="240"/>
                    </a:lnTo>
                    <a:lnTo>
                      <a:pt x="592" y="242"/>
                    </a:lnTo>
                    <a:lnTo>
                      <a:pt x="574" y="246"/>
                    </a:lnTo>
                    <a:lnTo>
                      <a:pt x="560" y="250"/>
                    </a:lnTo>
                    <a:lnTo>
                      <a:pt x="546" y="256"/>
                    </a:lnTo>
                    <a:lnTo>
                      <a:pt x="536" y="262"/>
                    </a:lnTo>
                    <a:lnTo>
                      <a:pt x="518" y="274"/>
                    </a:lnTo>
                    <a:lnTo>
                      <a:pt x="510" y="284"/>
                    </a:lnTo>
                    <a:lnTo>
                      <a:pt x="506" y="288"/>
                    </a:lnTo>
                    <a:lnTo>
                      <a:pt x="506" y="288"/>
                    </a:lnTo>
                    <a:lnTo>
                      <a:pt x="502" y="290"/>
                    </a:lnTo>
                    <a:lnTo>
                      <a:pt x="496" y="292"/>
                    </a:lnTo>
                    <a:lnTo>
                      <a:pt x="494" y="292"/>
                    </a:lnTo>
                    <a:lnTo>
                      <a:pt x="492" y="292"/>
                    </a:lnTo>
                    <a:lnTo>
                      <a:pt x="494" y="288"/>
                    </a:lnTo>
                    <a:lnTo>
                      <a:pt x="496" y="282"/>
                    </a:lnTo>
                    <a:lnTo>
                      <a:pt x="496" y="282"/>
                    </a:lnTo>
                    <a:lnTo>
                      <a:pt x="514" y="248"/>
                    </a:lnTo>
                    <a:lnTo>
                      <a:pt x="528" y="220"/>
                    </a:lnTo>
                    <a:lnTo>
                      <a:pt x="542" y="184"/>
                    </a:lnTo>
                    <a:lnTo>
                      <a:pt x="554" y="146"/>
                    </a:lnTo>
                    <a:lnTo>
                      <a:pt x="560" y="124"/>
                    </a:lnTo>
                    <a:lnTo>
                      <a:pt x="564" y="102"/>
                    </a:lnTo>
                    <a:lnTo>
                      <a:pt x="566" y="80"/>
                    </a:lnTo>
                    <a:lnTo>
                      <a:pt x="566" y="56"/>
                    </a:lnTo>
                    <a:lnTo>
                      <a:pt x="566" y="34"/>
                    </a:lnTo>
                    <a:lnTo>
                      <a:pt x="562" y="10"/>
                    </a:lnTo>
                    <a:lnTo>
                      <a:pt x="562" y="10"/>
                    </a:lnTo>
                    <a:lnTo>
                      <a:pt x="544" y="20"/>
                    </a:lnTo>
                    <a:lnTo>
                      <a:pt x="524" y="32"/>
                    </a:lnTo>
                    <a:lnTo>
                      <a:pt x="502" y="48"/>
                    </a:lnTo>
                    <a:lnTo>
                      <a:pt x="476" y="70"/>
                    </a:lnTo>
                    <a:lnTo>
                      <a:pt x="464" y="84"/>
                    </a:lnTo>
                    <a:lnTo>
                      <a:pt x="452" y="98"/>
                    </a:lnTo>
                    <a:lnTo>
                      <a:pt x="440" y="116"/>
                    </a:lnTo>
                    <a:lnTo>
                      <a:pt x="430" y="132"/>
                    </a:lnTo>
                    <a:lnTo>
                      <a:pt x="420" y="152"/>
                    </a:lnTo>
                    <a:lnTo>
                      <a:pt x="412" y="174"/>
                    </a:lnTo>
                    <a:lnTo>
                      <a:pt x="412" y="174"/>
                    </a:lnTo>
                    <a:lnTo>
                      <a:pt x="408" y="168"/>
                    </a:lnTo>
                    <a:lnTo>
                      <a:pt x="398" y="156"/>
                    </a:lnTo>
                    <a:lnTo>
                      <a:pt x="392" y="152"/>
                    </a:lnTo>
                    <a:lnTo>
                      <a:pt x="386" y="148"/>
                    </a:lnTo>
                    <a:lnTo>
                      <a:pt x="380" y="146"/>
                    </a:lnTo>
                    <a:lnTo>
                      <a:pt x="374" y="148"/>
                    </a:lnTo>
                    <a:lnTo>
                      <a:pt x="374" y="148"/>
                    </a:lnTo>
                    <a:lnTo>
                      <a:pt x="368" y="156"/>
                    </a:lnTo>
                    <a:lnTo>
                      <a:pt x="364" y="162"/>
                    </a:lnTo>
                    <a:lnTo>
                      <a:pt x="364" y="168"/>
                    </a:lnTo>
                    <a:lnTo>
                      <a:pt x="366" y="170"/>
                    </a:lnTo>
                    <a:lnTo>
                      <a:pt x="366" y="170"/>
                    </a:lnTo>
                    <a:lnTo>
                      <a:pt x="370" y="184"/>
                    </a:lnTo>
                    <a:lnTo>
                      <a:pt x="376" y="222"/>
                    </a:lnTo>
                    <a:lnTo>
                      <a:pt x="380" y="242"/>
                    </a:lnTo>
                    <a:lnTo>
                      <a:pt x="382" y="264"/>
                    </a:lnTo>
                    <a:lnTo>
                      <a:pt x="382" y="284"/>
                    </a:lnTo>
                    <a:lnTo>
                      <a:pt x="380" y="302"/>
                    </a:lnTo>
                    <a:lnTo>
                      <a:pt x="380" y="302"/>
                    </a:lnTo>
                    <a:lnTo>
                      <a:pt x="356" y="252"/>
                    </a:lnTo>
                    <a:lnTo>
                      <a:pt x="338" y="214"/>
                    </a:lnTo>
                    <a:lnTo>
                      <a:pt x="320" y="172"/>
                    </a:lnTo>
                    <a:lnTo>
                      <a:pt x="306" y="126"/>
                    </a:lnTo>
                    <a:lnTo>
                      <a:pt x="300" y="104"/>
                    </a:lnTo>
                    <a:lnTo>
                      <a:pt x="296" y="84"/>
                    </a:lnTo>
                    <a:lnTo>
                      <a:pt x="294" y="64"/>
                    </a:lnTo>
                    <a:lnTo>
                      <a:pt x="296" y="44"/>
                    </a:lnTo>
                    <a:lnTo>
                      <a:pt x="298" y="28"/>
                    </a:lnTo>
                    <a:lnTo>
                      <a:pt x="304" y="12"/>
                    </a:lnTo>
                    <a:lnTo>
                      <a:pt x="304" y="12"/>
                    </a:lnTo>
                    <a:lnTo>
                      <a:pt x="306" y="10"/>
                    </a:lnTo>
                    <a:lnTo>
                      <a:pt x="306" y="6"/>
                    </a:lnTo>
                    <a:lnTo>
                      <a:pt x="304" y="2"/>
                    </a:lnTo>
                    <a:lnTo>
                      <a:pt x="298" y="0"/>
                    </a:lnTo>
                    <a:lnTo>
                      <a:pt x="298" y="0"/>
                    </a:lnTo>
                    <a:lnTo>
                      <a:pt x="292" y="0"/>
                    </a:lnTo>
                    <a:lnTo>
                      <a:pt x="280" y="0"/>
                    </a:lnTo>
                    <a:lnTo>
                      <a:pt x="274" y="2"/>
                    </a:lnTo>
                    <a:lnTo>
                      <a:pt x="266" y="8"/>
                    </a:lnTo>
                    <a:lnTo>
                      <a:pt x="260" y="14"/>
                    </a:lnTo>
                    <a:lnTo>
                      <a:pt x="254" y="22"/>
                    </a:lnTo>
                    <a:lnTo>
                      <a:pt x="254" y="22"/>
                    </a:lnTo>
                    <a:lnTo>
                      <a:pt x="252" y="26"/>
                    </a:lnTo>
                    <a:lnTo>
                      <a:pt x="246" y="30"/>
                    </a:lnTo>
                    <a:lnTo>
                      <a:pt x="244" y="34"/>
                    </a:lnTo>
                    <a:lnTo>
                      <a:pt x="242" y="40"/>
                    </a:lnTo>
                    <a:lnTo>
                      <a:pt x="242" y="40"/>
                    </a:lnTo>
                    <a:lnTo>
                      <a:pt x="244" y="58"/>
                    </a:lnTo>
                    <a:lnTo>
                      <a:pt x="248" y="80"/>
                    </a:lnTo>
                    <a:lnTo>
                      <a:pt x="254" y="106"/>
                    </a:lnTo>
                    <a:lnTo>
                      <a:pt x="264" y="138"/>
                    </a:lnTo>
                    <a:lnTo>
                      <a:pt x="278" y="174"/>
                    </a:lnTo>
                    <a:lnTo>
                      <a:pt x="296" y="218"/>
                    </a:lnTo>
                    <a:lnTo>
                      <a:pt x="342" y="322"/>
                    </a:lnTo>
                    <a:lnTo>
                      <a:pt x="342" y="322"/>
                    </a:lnTo>
                    <a:lnTo>
                      <a:pt x="328" y="314"/>
                    </a:lnTo>
                    <a:lnTo>
                      <a:pt x="312" y="300"/>
                    </a:lnTo>
                    <a:lnTo>
                      <a:pt x="294" y="286"/>
                    </a:lnTo>
                    <a:lnTo>
                      <a:pt x="280" y="272"/>
                    </a:lnTo>
                    <a:lnTo>
                      <a:pt x="254" y="244"/>
                    </a:lnTo>
                    <a:lnTo>
                      <a:pt x="244" y="232"/>
                    </a:lnTo>
                    <a:lnTo>
                      <a:pt x="244" y="232"/>
                    </a:lnTo>
                    <a:lnTo>
                      <a:pt x="242" y="232"/>
                    </a:lnTo>
                    <a:lnTo>
                      <a:pt x="238" y="228"/>
                    </a:lnTo>
                    <a:lnTo>
                      <a:pt x="230" y="226"/>
                    </a:lnTo>
                    <a:lnTo>
                      <a:pt x="220" y="228"/>
                    </a:lnTo>
                    <a:lnTo>
                      <a:pt x="220" y="228"/>
                    </a:lnTo>
                    <a:lnTo>
                      <a:pt x="216" y="232"/>
                    </a:lnTo>
                    <a:lnTo>
                      <a:pt x="214" y="236"/>
                    </a:lnTo>
                    <a:lnTo>
                      <a:pt x="212" y="244"/>
                    </a:lnTo>
                    <a:lnTo>
                      <a:pt x="214" y="252"/>
                    </a:lnTo>
                    <a:lnTo>
                      <a:pt x="218" y="268"/>
                    </a:lnTo>
                    <a:lnTo>
                      <a:pt x="220" y="274"/>
                    </a:lnTo>
                    <a:lnTo>
                      <a:pt x="220" y="274"/>
                    </a:lnTo>
                    <a:lnTo>
                      <a:pt x="198" y="268"/>
                    </a:lnTo>
                    <a:lnTo>
                      <a:pt x="176" y="264"/>
                    </a:lnTo>
                    <a:lnTo>
                      <a:pt x="156" y="264"/>
                    </a:lnTo>
                    <a:lnTo>
                      <a:pt x="136" y="264"/>
                    </a:lnTo>
                    <a:lnTo>
                      <a:pt x="116" y="264"/>
                    </a:lnTo>
                    <a:lnTo>
                      <a:pt x="98" y="268"/>
                    </a:lnTo>
                    <a:lnTo>
                      <a:pt x="66" y="274"/>
                    </a:lnTo>
                    <a:lnTo>
                      <a:pt x="40" y="284"/>
                    </a:lnTo>
                    <a:lnTo>
                      <a:pt x="18" y="292"/>
                    </a:lnTo>
                    <a:lnTo>
                      <a:pt x="0" y="302"/>
                    </a:lnTo>
                    <a:lnTo>
                      <a:pt x="0" y="302"/>
                    </a:lnTo>
                    <a:lnTo>
                      <a:pt x="18" y="318"/>
                    </a:lnTo>
                    <a:lnTo>
                      <a:pt x="36" y="332"/>
                    </a:lnTo>
                    <a:lnTo>
                      <a:pt x="56" y="344"/>
                    </a:lnTo>
                    <a:lnTo>
                      <a:pt x="74" y="356"/>
                    </a:lnTo>
                    <a:lnTo>
                      <a:pt x="96" y="366"/>
                    </a:lnTo>
                    <a:lnTo>
                      <a:pt x="116" y="374"/>
                    </a:lnTo>
                    <a:lnTo>
                      <a:pt x="154" y="386"/>
                    </a:lnTo>
                    <a:lnTo>
                      <a:pt x="190" y="394"/>
                    </a:lnTo>
                    <a:lnTo>
                      <a:pt x="222" y="400"/>
                    </a:lnTo>
                    <a:lnTo>
                      <a:pt x="260" y="404"/>
                    </a:lnTo>
                    <a:lnTo>
                      <a:pt x="260" y="404"/>
                    </a:lnTo>
                    <a:lnTo>
                      <a:pt x="266" y="406"/>
                    </a:lnTo>
                    <a:lnTo>
                      <a:pt x="270" y="406"/>
                    </a:lnTo>
                    <a:lnTo>
                      <a:pt x="270" y="408"/>
                    </a:lnTo>
                    <a:lnTo>
                      <a:pt x="268" y="412"/>
                    </a:lnTo>
                    <a:lnTo>
                      <a:pt x="264" y="414"/>
                    </a:lnTo>
                    <a:lnTo>
                      <a:pt x="260" y="416"/>
                    </a:lnTo>
                    <a:lnTo>
                      <a:pt x="260" y="416"/>
                    </a:lnTo>
                    <a:lnTo>
                      <a:pt x="246" y="418"/>
                    </a:lnTo>
                    <a:lnTo>
                      <a:pt x="230" y="422"/>
                    </a:lnTo>
                    <a:lnTo>
                      <a:pt x="210" y="432"/>
                    </a:lnTo>
                    <a:lnTo>
                      <a:pt x="200" y="438"/>
                    </a:lnTo>
                    <a:lnTo>
                      <a:pt x="188" y="446"/>
                    </a:lnTo>
                    <a:lnTo>
                      <a:pt x="176" y="456"/>
                    </a:lnTo>
                    <a:lnTo>
                      <a:pt x="166" y="468"/>
                    </a:lnTo>
                    <a:lnTo>
                      <a:pt x="154" y="484"/>
                    </a:lnTo>
                    <a:lnTo>
                      <a:pt x="144" y="500"/>
                    </a:lnTo>
                    <a:lnTo>
                      <a:pt x="134" y="520"/>
                    </a:lnTo>
                    <a:lnTo>
                      <a:pt x="124" y="544"/>
                    </a:lnTo>
                    <a:lnTo>
                      <a:pt x="652" y="544"/>
                    </a:lnTo>
                    <a:lnTo>
                      <a:pt x="652" y="544"/>
                    </a:lnTo>
                    <a:lnTo>
                      <a:pt x="632" y="512"/>
                    </a:lnTo>
                    <a:lnTo>
                      <a:pt x="622" y="498"/>
                    </a:lnTo>
                    <a:lnTo>
                      <a:pt x="612" y="484"/>
                    </a:lnTo>
                    <a:lnTo>
                      <a:pt x="600" y="472"/>
                    </a:lnTo>
                    <a:lnTo>
                      <a:pt x="586" y="462"/>
                    </a:lnTo>
                    <a:lnTo>
                      <a:pt x="574" y="454"/>
                    </a:lnTo>
                    <a:lnTo>
                      <a:pt x="560" y="448"/>
                    </a:lnTo>
                    <a:lnTo>
                      <a:pt x="560" y="448"/>
                    </a:lnTo>
                    <a:lnTo>
                      <a:pt x="558" y="446"/>
                    </a:lnTo>
                    <a:lnTo>
                      <a:pt x="556" y="442"/>
                    </a:lnTo>
                    <a:lnTo>
                      <a:pt x="556" y="440"/>
                    </a:lnTo>
                    <a:lnTo>
                      <a:pt x="556" y="438"/>
                    </a:lnTo>
                    <a:lnTo>
                      <a:pt x="560" y="438"/>
                    </a:lnTo>
                    <a:lnTo>
                      <a:pt x="564" y="438"/>
                    </a:lnTo>
                    <a:lnTo>
                      <a:pt x="564" y="438"/>
                    </a:lnTo>
                    <a:lnTo>
                      <a:pt x="590" y="442"/>
                    </a:lnTo>
                    <a:lnTo>
                      <a:pt x="630" y="450"/>
                    </a:lnTo>
                    <a:lnTo>
                      <a:pt x="652" y="454"/>
                    </a:lnTo>
                    <a:lnTo>
                      <a:pt x="676" y="454"/>
                    </a:lnTo>
                    <a:lnTo>
                      <a:pt x="696" y="454"/>
                    </a:lnTo>
                    <a:lnTo>
                      <a:pt x="716" y="452"/>
                    </a:lnTo>
                    <a:lnTo>
                      <a:pt x="716" y="452"/>
                    </a:lnTo>
                    <a:lnTo>
                      <a:pt x="750" y="442"/>
                    </a:lnTo>
                    <a:lnTo>
                      <a:pt x="772" y="436"/>
                    </a:lnTo>
                    <a:lnTo>
                      <a:pt x="798" y="426"/>
                    </a:lnTo>
                    <a:lnTo>
                      <a:pt x="830" y="412"/>
                    </a:lnTo>
                    <a:lnTo>
                      <a:pt x="870" y="392"/>
                    </a:lnTo>
                    <a:lnTo>
                      <a:pt x="918" y="366"/>
                    </a:lnTo>
                    <a:lnTo>
                      <a:pt x="976" y="332"/>
                    </a:lnTo>
                    <a:lnTo>
                      <a:pt x="976" y="332"/>
                    </a:lnTo>
                    <a:lnTo>
                      <a:pt x="966" y="334"/>
                    </a:lnTo>
                    <a:lnTo>
                      <a:pt x="952" y="334"/>
                    </a:lnTo>
                    <a:lnTo>
                      <a:pt x="930" y="332"/>
                    </a:lnTo>
                    <a:lnTo>
                      <a:pt x="900" y="328"/>
                    </a:lnTo>
                    <a:lnTo>
                      <a:pt x="860" y="316"/>
                    </a:lnTo>
                    <a:lnTo>
                      <a:pt x="810" y="298"/>
                    </a:lnTo>
                    <a:lnTo>
                      <a:pt x="748" y="274"/>
                    </a:lnTo>
                    <a:lnTo>
                      <a:pt x="748" y="274"/>
                    </a:lnTo>
                    <a:close/>
                  </a:path>
                </a:pathLst>
              </a:custGeom>
              <a:solidFill>
                <a:schemeClr val="accent1">
                  <a:alpha val="1000"/>
                </a:schemeClr>
              </a:solidFill>
              <a:ln>
                <a:noFill/>
              </a:ln>
              <a:effectLst>
                <a:glow rad="38100">
                  <a:schemeClr val="accent1">
                    <a:alpha val="43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spTree>
  </p:cSld>
  <p:clrMap bg1="dk1" tx1="lt1" bg2="dk2" tx2="lt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l" defTabSz="457200" rtl="0" eaLnBrk="1" latinLnBrk="0" hangingPunct="1">
        <a:spcBef>
          <a:spcPct val="0"/>
        </a:spcBef>
        <a:buNone/>
        <a:defRPr sz="3200" kern="1200">
          <a:solidFill>
            <a:schemeClr val="tx1"/>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tx2"/>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tx2"/>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tx2"/>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gif"/></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32.jpeg"/><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tags" Target="../tags/tag10.xml"/><Relationship Id="rId5" Type="http://schemas.openxmlformats.org/officeDocument/2006/relationships/image" Target="../media/image35.jpeg"/><Relationship Id="rId4" Type="http://schemas.openxmlformats.org/officeDocument/2006/relationships/image" Target="../media/image34.jpeg"/></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7.xml"/><Relationship Id="rId1" Type="http://schemas.openxmlformats.org/officeDocument/2006/relationships/tags" Target="../tags/tag11.xml"/><Relationship Id="rId4" Type="http://schemas.openxmlformats.org/officeDocument/2006/relationships/image" Target="../media/image37.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slideLayout" Target="../slideLayouts/slideLayout7.xml"/><Relationship Id="rId1" Type="http://schemas.openxmlformats.org/officeDocument/2006/relationships/tags" Target="../tags/tag12.xml"/></Relationships>
</file>

<file path=ppt/slides/_rels/slide19.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tags" Target="../tags/tag16.xml"/><Relationship Id="rId5" Type="http://schemas.openxmlformats.org/officeDocument/2006/relationships/image" Target="../media/image6.jpeg"/><Relationship Id="rId4" Type="http://schemas.openxmlformats.org/officeDocument/2006/relationships/image" Target="../media/image8.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image" Target="../media/image48.jpeg"/><Relationship Id="rId5" Type="http://schemas.openxmlformats.org/officeDocument/2006/relationships/image" Target="../media/image7.jpeg"/><Relationship Id="rId4" Type="http://schemas.openxmlformats.org/officeDocument/2006/relationships/image" Target="../media/image8.jpeg"/></Relationships>
</file>

<file path=ppt/slides/_rels/slide2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hyperlink" Target="http://www.accessscience.com/content/Mycorrhizae/441900" TargetMode="External"/><Relationship Id="rId3" Type="http://schemas.openxmlformats.org/officeDocument/2006/relationships/hyperlink" Target="http://www.rainbowplantfood.com/agronomics/efu/phosphorus.pdf" TargetMode="External"/><Relationship Id="rId7" Type="http://schemas.openxmlformats.org/officeDocument/2006/relationships/hyperlink" Target="http://www.pacifichorticulture.org/articles/65/1/mycorrhizal-fungi-natures-key-to-plant-survival-and-success/" TargetMode="External"/><Relationship Id="rId2" Type="http://schemas.openxmlformats.org/officeDocument/2006/relationships/hyperlink" Target="http://umhs.eduhsd.k12.ca.us/departments/science/freimann/AP%20Bio%20ppt/Proteins%20and%20Nucleic%20Acidspp.pdf" TargetMode="External"/><Relationship Id="rId1" Type="http://schemas.openxmlformats.org/officeDocument/2006/relationships/slideLayout" Target="../slideLayouts/slideLayout2.xml"/><Relationship Id="rId6" Type="http://schemas.openxmlformats.org/officeDocument/2006/relationships/hyperlink" Target="http://mining.state.co.us/TechnicalBulletins/MycorrhizaAndSoilPhosphorusLevels.pdf" TargetMode="External"/><Relationship Id="rId5" Type="http://schemas.openxmlformats.org/officeDocument/2006/relationships/hyperlink" Target="http://www.mycorrhiza.net/benefits.htm" TargetMode="External"/><Relationship Id="rId4" Type="http://schemas.openxmlformats.org/officeDocument/2006/relationships/hyperlink" Target="http://sciweb.nybg.org/science2/hcol/mycorrhizae.asp"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10.wmf"/><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13.wmf"/><Relationship Id="rId5" Type="http://schemas.openxmlformats.org/officeDocument/2006/relationships/image" Target="../media/image12.wmf"/><Relationship Id="rId4" Type="http://schemas.openxmlformats.org/officeDocument/2006/relationships/image" Target="../media/image11.wmf"/></Relationships>
</file>

<file path=ppt/slides/_rels/slide7.xml.rels><?xml version="1.0" encoding="UTF-8" standalone="yes"?>
<Relationships xmlns="http://schemas.openxmlformats.org/package/2006/relationships"><Relationship Id="rId8" Type="http://schemas.openxmlformats.org/officeDocument/2006/relationships/customXml" Target="../ink/ink2.xml"/><Relationship Id="rId13" Type="http://schemas.openxmlformats.org/officeDocument/2006/relationships/image" Target="../media/image19.emf"/><Relationship Id="rId3" Type="http://schemas.openxmlformats.org/officeDocument/2006/relationships/image" Target="../media/image14.jpeg"/><Relationship Id="rId7" Type="http://schemas.openxmlformats.org/officeDocument/2006/relationships/image" Target="../media/image16.emf"/><Relationship Id="rId12" Type="http://schemas.openxmlformats.org/officeDocument/2006/relationships/customXml" Target="../ink/ink4.xml"/><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customXml" Target="../ink/ink1.xml"/><Relationship Id="rId11" Type="http://schemas.openxmlformats.org/officeDocument/2006/relationships/image" Target="../media/image18.emf"/><Relationship Id="rId5" Type="http://schemas.openxmlformats.org/officeDocument/2006/relationships/image" Target="../media/image16.wmf"/><Relationship Id="rId10" Type="http://schemas.openxmlformats.org/officeDocument/2006/relationships/customXml" Target="../ink/ink3.xml"/><Relationship Id="rId4" Type="http://schemas.openxmlformats.org/officeDocument/2006/relationships/image" Target="../media/image15.gif"/><Relationship Id="rId9" Type="http://schemas.openxmlformats.org/officeDocument/2006/relationships/image" Target="../media/image17.emf"/></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image" Target="../media/image23.jpeg"/><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66800"/>
            <a:ext cx="7696200" cy="1143000"/>
          </a:xfrm>
        </p:spPr>
        <p:txBody>
          <a:bodyPr>
            <a:normAutofit fontScale="90000"/>
          </a:bodyPr>
          <a:lstStyle/>
          <a:p>
            <a:r>
              <a:rPr lang="en-US" sz="4400" dirty="0" smtClean="0">
                <a:solidFill>
                  <a:schemeClr val="bg2">
                    <a:lumMod val="10000"/>
                  </a:schemeClr>
                </a:solidFill>
                <a:latin typeface="Lucida Calligraphy" pitchFamily="66" charset="0"/>
                <a:ea typeface="Ebrima" pitchFamily="2" charset="0"/>
                <a:cs typeface="Ebrima" pitchFamily="2" charset="0"/>
              </a:rPr>
              <a:t>Magnificent </a:t>
            </a:r>
            <a:r>
              <a:rPr lang="en-US" sz="4400" dirty="0" smtClean="0">
                <a:solidFill>
                  <a:schemeClr val="bg2">
                    <a:lumMod val="10000"/>
                  </a:schemeClr>
                </a:solidFill>
                <a:latin typeface="Lucida Calligraphy" pitchFamily="66" charset="0"/>
                <a:ea typeface="Ebrima" pitchFamily="2" charset="0"/>
                <a:cs typeface="Ebrima" pitchFamily="2" charset="0"/>
              </a:rPr>
              <a:t>Mycorrhizae</a:t>
            </a:r>
            <a:r>
              <a:rPr lang="en-US" dirty="0" smtClean="0">
                <a:solidFill>
                  <a:schemeClr val="bg2">
                    <a:lumMod val="10000"/>
                  </a:schemeClr>
                </a:solidFill>
                <a:latin typeface="Lucida Calligraphy" pitchFamily="66" charset="0"/>
                <a:ea typeface="Ebrima" pitchFamily="2" charset="0"/>
                <a:cs typeface="Ebrima" pitchFamily="2" charset="0"/>
              </a:rPr>
              <a:t/>
            </a:r>
            <a:br>
              <a:rPr lang="en-US" dirty="0" smtClean="0">
                <a:solidFill>
                  <a:schemeClr val="bg2">
                    <a:lumMod val="10000"/>
                  </a:schemeClr>
                </a:solidFill>
                <a:latin typeface="Lucida Calligraphy" pitchFamily="66" charset="0"/>
                <a:ea typeface="Ebrima" pitchFamily="2" charset="0"/>
                <a:cs typeface="Ebrima" pitchFamily="2" charset="0"/>
              </a:rPr>
            </a:br>
            <a:r>
              <a:rPr lang="en-US" sz="2700" dirty="0" smtClean="0">
                <a:solidFill>
                  <a:schemeClr val="bg2">
                    <a:lumMod val="10000"/>
                  </a:schemeClr>
                </a:solidFill>
                <a:latin typeface="Lucida Calligraphy" pitchFamily="66" charset="0"/>
                <a:ea typeface="Ebrima" pitchFamily="2" charset="0"/>
                <a:cs typeface="Ebrima" pitchFamily="2" charset="0"/>
              </a:rPr>
              <a:t>The Effect of Buildings on </a:t>
            </a:r>
            <a:r>
              <a:rPr lang="en-US" sz="2700" dirty="0" smtClean="0">
                <a:solidFill>
                  <a:schemeClr val="bg2">
                    <a:lumMod val="10000"/>
                  </a:schemeClr>
                </a:solidFill>
                <a:latin typeface="Lucida Calligraphy" pitchFamily="66" charset="0"/>
                <a:ea typeface="Ebrima" pitchFamily="2" charset="0"/>
                <a:cs typeface="Ebrima" pitchFamily="2" charset="0"/>
              </a:rPr>
              <a:t>Mycorrhizae</a:t>
            </a:r>
            <a:r>
              <a:rPr lang="en-US" sz="2700" dirty="0" smtClean="0">
                <a:solidFill>
                  <a:schemeClr val="bg2">
                    <a:lumMod val="10000"/>
                  </a:schemeClr>
                </a:solidFill>
                <a:latin typeface="Lucida Calligraphy" pitchFamily="66" charset="0"/>
                <a:ea typeface="Ebrima" pitchFamily="2" charset="0"/>
                <a:cs typeface="Ebrima" pitchFamily="2" charset="0"/>
              </a:rPr>
              <a:t> </a:t>
            </a:r>
            <a:endParaRPr lang="en-US" sz="2700" dirty="0">
              <a:solidFill>
                <a:schemeClr val="bg2">
                  <a:lumMod val="10000"/>
                </a:schemeClr>
              </a:solidFill>
              <a:latin typeface="Lucida Calligraphy" pitchFamily="66" charset="0"/>
              <a:ea typeface="Ebrima" pitchFamily="2" charset="0"/>
              <a:cs typeface="Ebrima" pitchFamily="2" charset="0"/>
            </a:endParaRPr>
          </a:p>
        </p:txBody>
      </p:sp>
      <p:sp>
        <p:nvSpPr>
          <p:cNvPr id="3" name="Subtitle 2"/>
          <p:cNvSpPr>
            <a:spLocks noGrp="1"/>
          </p:cNvSpPr>
          <p:nvPr>
            <p:ph type="subTitle" idx="1"/>
          </p:nvPr>
        </p:nvSpPr>
        <p:spPr>
          <a:xfrm>
            <a:off x="762000" y="2590800"/>
            <a:ext cx="7117180" cy="861420"/>
          </a:xfrm>
        </p:spPr>
        <p:txBody>
          <a:bodyPr>
            <a:normAutofit/>
          </a:bodyPr>
          <a:lstStyle/>
          <a:p>
            <a:r>
              <a:rPr lang="en-US" dirty="0" smtClean="0">
                <a:solidFill>
                  <a:schemeClr val="bg1">
                    <a:lumMod val="75000"/>
                    <a:lumOff val="25000"/>
                  </a:schemeClr>
                </a:solidFill>
                <a:latin typeface="Lucida Calligraphy" pitchFamily="66" charset="0"/>
              </a:rPr>
              <a:t>By: Becky Blackstone, Anna Cox, Bridget Lavelle, and Mary Bryan Owen</a:t>
            </a:r>
            <a:endParaRPr lang="en-US" dirty="0">
              <a:solidFill>
                <a:schemeClr val="bg1">
                  <a:lumMod val="75000"/>
                  <a:lumOff val="25000"/>
                </a:schemeClr>
              </a:solidFill>
              <a:latin typeface="Lucida Calligraphy" pitchFamily="66" charset="0"/>
            </a:endParaRPr>
          </a:p>
        </p:txBody>
      </p:sp>
      <p:pic>
        <p:nvPicPr>
          <p:cNvPr id="7" name="Picture 2" descr="http://www.finesttreeserviceaz.com/wp-content/uploads/2012/02/tree2.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3259183"/>
            <a:ext cx="2693893" cy="304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roject son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96200" y="5486400"/>
            <a:ext cx="609600" cy="609600"/>
          </a:xfrm>
          <a:prstGeom prst="rect">
            <a:avLst/>
          </a:prstGeom>
        </p:spPr>
      </p:pic>
    </p:spTree>
    <p:extLst>
      <p:ext uri="{BB962C8B-B14F-4D97-AF65-F5344CB8AC3E}">
        <p14:creationId xmlns:p14="http://schemas.microsoft.com/office/powerpoint/2010/main" val="3480093002"/>
      </p:ext>
    </p:extLst>
  </p:cSld>
  <p:clrMapOvr>
    <a:masterClrMapping/>
  </p:clrMapOvr>
  <mc:AlternateContent xmlns:mc="http://schemas.openxmlformats.org/markup-compatibility/2006">
    <mc:Choice xmlns:p14="http://schemas.microsoft.com/office/powerpoint/2010/main" Requires="p14">
      <p:transition spd="slow" p14:dur="4400" advClick="0" advTm="6136">
        <p14:honeycomb/>
      </p:transition>
    </mc:Choice>
    <mc:Fallback>
      <p:transition spd="slow" advClick="0" advTm="613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par>
                                <p:cTn id="11" presetID="45"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2000"/>
                                        <p:tgtEl>
                                          <p:spTgt spid="7"/>
                                        </p:tgtEl>
                                      </p:cBhvr>
                                    </p:animEffect>
                                    <p:anim calcmode="lin" valueType="num">
                                      <p:cBhvr>
                                        <p:cTn id="14" dur="2000" fill="hold"/>
                                        <p:tgtEl>
                                          <p:spTgt spid="7"/>
                                        </p:tgtEl>
                                        <p:attrNameLst>
                                          <p:attrName>ppt_w</p:attrName>
                                        </p:attrNameLst>
                                      </p:cBhvr>
                                      <p:tavLst>
                                        <p:tav tm="0" fmla="#ppt_w*sin(2.5*pi*$)">
                                          <p:val>
                                            <p:fltVal val="0"/>
                                          </p:val>
                                        </p:tav>
                                        <p:tav tm="100000">
                                          <p:val>
                                            <p:fltVal val="1"/>
                                          </p:val>
                                        </p:tav>
                                      </p:tavLst>
                                    </p:anim>
                                    <p:anim calcmode="lin" valueType="num">
                                      <p:cBhvr>
                                        <p:cTn id="15" dur="2000" fill="hold"/>
                                        <p:tgtEl>
                                          <p:spTgt spid="7"/>
                                        </p:tgtEl>
                                        <p:attrNameLst>
                                          <p:attrName>ppt_h</p:attrName>
                                        </p:attrNameLst>
                                      </p:cBhvr>
                                      <p:tavLst>
                                        <p:tav tm="0">
                                          <p:val>
                                            <p:strVal val="#ppt_h"/>
                                          </p:val>
                                        </p:tav>
                                        <p:tav tm="100000">
                                          <p:val>
                                            <p:strVal val="#ppt_h"/>
                                          </p:val>
                                        </p:tav>
                                      </p:tavLst>
                                    </p:anim>
                                  </p:childTnLst>
                                </p:cTn>
                              </p:par>
                              <p:par>
                                <p:cTn id="16" presetID="31"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1000" fill="hold"/>
                                        <p:tgtEl>
                                          <p:spTgt spid="2"/>
                                        </p:tgtEl>
                                        <p:attrNameLst>
                                          <p:attrName>ppt_w</p:attrName>
                                        </p:attrNameLst>
                                      </p:cBhvr>
                                      <p:tavLst>
                                        <p:tav tm="0">
                                          <p:val>
                                            <p:fltVal val="0"/>
                                          </p:val>
                                        </p:tav>
                                        <p:tav tm="100000">
                                          <p:val>
                                            <p:strVal val="#ppt_w"/>
                                          </p:val>
                                        </p:tav>
                                      </p:tavLst>
                                    </p:anim>
                                    <p:anim calcmode="lin" valueType="num">
                                      <p:cBhvr>
                                        <p:cTn id="19" dur="1000" fill="hold"/>
                                        <p:tgtEl>
                                          <p:spTgt spid="2"/>
                                        </p:tgtEl>
                                        <p:attrNameLst>
                                          <p:attrName>ppt_h</p:attrName>
                                        </p:attrNameLst>
                                      </p:cBhvr>
                                      <p:tavLst>
                                        <p:tav tm="0">
                                          <p:val>
                                            <p:fltVal val="0"/>
                                          </p:val>
                                        </p:tav>
                                        <p:tav tm="100000">
                                          <p:val>
                                            <p:strVal val="#ppt_h"/>
                                          </p:val>
                                        </p:tav>
                                      </p:tavLst>
                                    </p:anim>
                                    <p:anim calcmode="lin" valueType="num">
                                      <p:cBhvr>
                                        <p:cTn id="20" dur="1000" fill="hold"/>
                                        <p:tgtEl>
                                          <p:spTgt spid="2"/>
                                        </p:tgtEl>
                                        <p:attrNameLst>
                                          <p:attrName>style.rotation</p:attrName>
                                        </p:attrNameLst>
                                      </p:cBhvr>
                                      <p:tavLst>
                                        <p:tav tm="0">
                                          <p:val>
                                            <p:fltVal val="90"/>
                                          </p:val>
                                        </p:tav>
                                        <p:tav tm="100000">
                                          <p:val>
                                            <p:fltVal val="0"/>
                                          </p:val>
                                        </p:tav>
                                      </p:tavLst>
                                    </p:anim>
                                    <p:animEffect transition="in" filter="fade">
                                      <p:cBhvr>
                                        <p:cTn id="21" dur="1000"/>
                                        <p:tgtEl>
                                          <p:spTgt spid="2"/>
                                        </p:tgtEl>
                                      </p:cBhvr>
                                    </p:animEffect>
                                  </p:childTnLst>
                                </p:cTn>
                              </p:par>
                            </p:childTnLst>
                          </p:cTn>
                        </p:par>
                        <p:par>
                          <p:cTn id="22" fill="hold">
                            <p:stCondLst>
                              <p:cond delay="2000"/>
                            </p:stCondLst>
                            <p:childTnLst>
                              <p:par>
                                <p:cTn id="23" presetID="1" presetClass="mediacall" presetSubtype="0" fill="hold" nodeType="afterEffect">
                                  <p:stCondLst>
                                    <p:cond delay="0"/>
                                  </p:stCondLst>
                                  <p:childTnLst>
                                    <p:cmd type="call" cmd="playFrom(0.0)">
                                      <p:cBhvr>
                                        <p:cTn id="24"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5" fill="hold" display="0">
                  <p:stCondLst>
                    <p:cond delay="indefinite"/>
                  </p:stCondLst>
                  <p:endCondLst>
                    <p:cond evt="onStopAudio" delay="0">
                      <p:tgtEl>
                        <p:sldTgt/>
                      </p:tgtEl>
                    </p:cond>
                  </p:endCondLst>
                </p:cTn>
                <p:tgtEl>
                  <p:spTgt spid="4"/>
                </p:tgtEl>
              </p:cMediaNode>
            </p:audio>
          </p:childTnLst>
        </p:cTn>
      </p:par>
    </p:tnLst>
    <p:bldLst>
      <p:bldP spid="2" grpId="0"/>
      <p:bldP spid="3" grpId="0" build="p"/>
    </p:bldLst>
  </p:timing>
  <p:extLst mod="1">
    <p:ext uri="{E180D4A7-C9FB-4DFB-919C-405C955672EB}">
      <p14:showEvtLst xmlns:p14="http://schemas.microsoft.com/office/powerpoint/2010/main">
        <p14:playEvt time="2000" objId="4"/>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solidFill>
                  <a:schemeClr val="bg1">
                    <a:lumMod val="90000"/>
                    <a:lumOff val="10000"/>
                  </a:schemeClr>
                </a:solidFill>
                <a:latin typeface="Candara"/>
                <a:cs typeface="+mj-cs"/>
              </a:rPr>
              <a:t>Next we took a soil sample from all the trees and Greg</a:t>
            </a:r>
            <a:endParaRPr lang="en-US" dirty="0">
              <a:solidFill>
                <a:schemeClr val="bg1">
                  <a:lumMod val="90000"/>
                  <a:lumOff val="10000"/>
                </a:schemeClr>
              </a:solidFill>
            </a:endParaRPr>
          </a:p>
        </p:txBody>
      </p:sp>
      <p:pic>
        <p:nvPicPr>
          <p:cNvPr id="4" name="Picture 2" descr="C:\Users\Public\Pictures\Sample Pictures\025 (3).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770312" y="1996005"/>
            <a:ext cx="2955175" cy="2215342"/>
          </a:xfrm>
          <a:prstGeom prst="roundRect">
            <a:avLst>
              <a:gd name="adj" fmla="val 11111"/>
            </a:avLst>
          </a:prstGeom>
          <a:ln w="190500" cap="rnd">
            <a:solidFill>
              <a:schemeClr val="accent1">
                <a:lumMod val="75000"/>
              </a:schemeClr>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pic>
        <p:nvPicPr>
          <p:cNvPr id="5" name="Picture 3" descr="C:\Users\Public\Pictures\Sample Pictures\034 (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0" y="2057400"/>
            <a:ext cx="2561151" cy="2084832"/>
          </a:xfrm>
          <a:prstGeom prst="roundRect">
            <a:avLst>
              <a:gd name="adj" fmla="val 11111"/>
            </a:avLst>
          </a:prstGeom>
          <a:ln w="190500" cap="rnd">
            <a:solidFill>
              <a:schemeClr val="accent1">
                <a:lumMod val="75000"/>
              </a:schemeClr>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pic>
        <p:nvPicPr>
          <p:cNvPr id="6" name="Picture 4" descr="C:\Users\Public\Pictures\Sample Pictures\032 (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4400" y="4550906"/>
            <a:ext cx="2667000" cy="2000250"/>
          </a:xfrm>
          <a:prstGeom prst="roundRect">
            <a:avLst>
              <a:gd name="adj" fmla="val 11111"/>
            </a:avLst>
          </a:prstGeom>
          <a:ln w="190500" cap="rnd">
            <a:solidFill>
              <a:schemeClr val="accent1">
                <a:lumMod val="75000"/>
              </a:schemeClr>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pic>
        <p:nvPicPr>
          <p:cNvPr id="7" name="Picture 5" descr="C:\Users\Public\Pictures\Sample Pictures\029 (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72545" y="4598531"/>
            <a:ext cx="2540001" cy="1905000"/>
          </a:xfrm>
          <a:prstGeom prst="roundRect">
            <a:avLst>
              <a:gd name="adj" fmla="val 11111"/>
            </a:avLst>
          </a:prstGeom>
          <a:ln w="190500" cap="rnd">
            <a:solidFill>
              <a:schemeClr val="accent1">
                <a:lumMod val="75000"/>
              </a:schemeClr>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36735799"/>
      </p:ext>
    </p:extLst>
  </p:cSld>
  <p:clrMapOvr>
    <a:masterClrMapping/>
  </p:clrMapOvr>
  <mc:AlternateContent xmlns:mc="http://schemas.openxmlformats.org/markup-compatibility/2006">
    <mc:Choice xmlns:p14="http://schemas.microsoft.com/office/powerpoint/2010/main" Requires="p14">
      <p:transition spd="slow" p14:dur="1200" advClick="0" advTm="7209">
        <p14:flip dir="r"/>
      </p:transition>
    </mc:Choice>
    <mc:Fallback>
      <p:transition spd="slow" advClick="0" advTm="720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anim calcmode="lin" valueType="num">
                                      <p:cBhvr>
                                        <p:cTn id="13" dur="2000" fill="hold"/>
                                        <p:tgtEl>
                                          <p:spTgt spid="6"/>
                                        </p:tgtEl>
                                        <p:attrNameLst>
                                          <p:attrName>ppt_w</p:attrName>
                                        </p:attrNameLst>
                                      </p:cBhvr>
                                      <p:tavLst>
                                        <p:tav tm="0" fmla="#ppt_w*sin(2.5*pi*$)">
                                          <p:val>
                                            <p:fltVal val="0"/>
                                          </p:val>
                                        </p:tav>
                                        <p:tav tm="100000">
                                          <p:val>
                                            <p:fltVal val="1"/>
                                          </p:val>
                                        </p:tav>
                                      </p:tavLst>
                                    </p:anim>
                                    <p:anim calcmode="lin" valueType="num">
                                      <p:cBhvr>
                                        <p:cTn id="14" dur="2000" fill="hold"/>
                                        <p:tgtEl>
                                          <p:spTgt spid="6"/>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000"/>
                                        <p:tgtEl>
                                          <p:spTgt spid="5"/>
                                        </p:tgtEl>
                                      </p:cBhvr>
                                    </p:animEffect>
                                    <p:anim calcmode="lin" valueType="num">
                                      <p:cBhvr>
                                        <p:cTn id="18" dur="2000" fill="hold"/>
                                        <p:tgtEl>
                                          <p:spTgt spid="5"/>
                                        </p:tgtEl>
                                        <p:attrNameLst>
                                          <p:attrName>ppt_w</p:attrName>
                                        </p:attrNameLst>
                                      </p:cBhvr>
                                      <p:tavLst>
                                        <p:tav tm="0" fmla="#ppt_w*sin(2.5*pi*$)">
                                          <p:val>
                                            <p:fltVal val="0"/>
                                          </p:val>
                                        </p:tav>
                                        <p:tav tm="100000">
                                          <p:val>
                                            <p:fltVal val="1"/>
                                          </p:val>
                                        </p:tav>
                                      </p:tavLst>
                                    </p:anim>
                                    <p:anim calcmode="lin" valueType="num">
                                      <p:cBhvr>
                                        <p:cTn id="19" dur="2000" fill="hold"/>
                                        <p:tgtEl>
                                          <p:spTgt spid="5"/>
                                        </p:tgtEl>
                                        <p:attrNameLst>
                                          <p:attrName>ppt_h</p:attrName>
                                        </p:attrNameLst>
                                      </p:cBhvr>
                                      <p:tavLst>
                                        <p:tav tm="0">
                                          <p:val>
                                            <p:strVal val="#ppt_h"/>
                                          </p:val>
                                        </p:tav>
                                        <p:tav tm="100000">
                                          <p:val>
                                            <p:strVal val="#ppt_h"/>
                                          </p:val>
                                        </p:tav>
                                      </p:tavLst>
                                    </p:anim>
                                  </p:childTnLst>
                                </p:cTn>
                              </p:par>
                              <p:par>
                                <p:cTn id="20" presetID="45"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2000"/>
                                        <p:tgtEl>
                                          <p:spTgt spid="7"/>
                                        </p:tgtEl>
                                      </p:cBhvr>
                                    </p:animEffect>
                                    <p:anim calcmode="lin" valueType="num">
                                      <p:cBhvr>
                                        <p:cTn id="23" dur="2000" fill="hold"/>
                                        <p:tgtEl>
                                          <p:spTgt spid="7"/>
                                        </p:tgtEl>
                                        <p:attrNameLst>
                                          <p:attrName>ppt_w</p:attrName>
                                        </p:attrNameLst>
                                      </p:cBhvr>
                                      <p:tavLst>
                                        <p:tav tm="0" fmla="#ppt_w*sin(2.5*pi*$)">
                                          <p:val>
                                            <p:fltVal val="0"/>
                                          </p:val>
                                        </p:tav>
                                        <p:tav tm="100000">
                                          <p:val>
                                            <p:fltVal val="1"/>
                                          </p:val>
                                        </p:tav>
                                      </p:tavLst>
                                    </p:anim>
                                    <p:anim calcmode="lin" valueType="num">
                                      <p:cBhvr>
                                        <p:cTn id="24"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Then we did serial dilutions for all of the soil samples</a:t>
            </a:r>
            <a:endParaRPr lang="en-US" dirty="0">
              <a:solidFill>
                <a:schemeClr val="bg1"/>
              </a:solidFill>
            </a:endParaRPr>
          </a:p>
        </p:txBody>
      </p:sp>
      <p:sp>
        <p:nvSpPr>
          <p:cNvPr id="3" name="Content Placeholder 2"/>
          <p:cNvSpPr>
            <a:spLocks noGrp="1"/>
          </p:cNvSpPr>
          <p:nvPr>
            <p:ph idx="1"/>
          </p:nvPr>
        </p:nvSpPr>
        <p:spPr/>
        <p:txBody>
          <a:bodyPr/>
          <a:lstStyle/>
          <a:p>
            <a:endParaRPr lang="en-US" dirty="0"/>
          </a:p>
        </p:txBody>
      </p:sp>
      <p:pic>
        <p:nvPicPr>
          <p:cNvPr id="1026" name="Picture 2" descr="C:\Users\Public\Pictures\Sample Pictures\26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1752600"/>
            <a:ext cx="3121152" cy="234086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14400" y="4267200"/>
            <a:ext cx="3344185" cy="646331"/>
          </a:xfrm>
          <a:prstGeom prst="rect">
            <a:avLst/>
          </a:prstGeom>
          <a:noFill/>
        </p:spPr>
        <p:txBody>
          <a:bodyPr wrap="none" rtlCol="0">
            <a:spAutoFit/>
          </a:bodyPr>
          <a:lstStyle/>
          <a:p>
            <a:r>
              <a:rPr lang="en-US" dirty="0" smtClean="0">
                <a:solidFill>
                  <a:schemeClr val="bg1"/>
                </a:solidFill>
              </a:rPr>
              <a:t>First we filled culture tubes</a:t>
            </a:r>
          </a:p>
          <a:p>
            <a:r>
              <a:rPr lang="en-US" dirty="0">
                <a:solidFill>
                  <a:schemeClr val="bg1"/>
                </a:solidFill>
              </a:rPr>
              <a:t>w</a:t>
            </a:r>
            <a:r>
              <a:rPr lang="en-US" dirty="0" smtClean="0">
                <a:solidFill>
                  <a:schemeClr val="bg1"/>
                </a:solidFill>
              </a:rPr>
              <a:t>ith sterile water </a:t>
            </a:r>
            <a:endParaRPr lang="en-US" dirty="0">
              <a:solidFill>
                <a:schemeClr val="bg1"/>
              </a:solidFill>
            </a:endParaRPr>
          </a:p>
        </p:txBody>
      </p:sp>
      <p:pic>
        <p:nvPicPr>
          <p:cNvPr id="1027" name="Picture 3" descr="C:\Users\Public\Pictures\Sample Pictures\58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15000" y="3352800"/>
            <a:ext cx="2743200" cy="20574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172200" y="5491233"/>
            <a:ext cx="2645276" cy="646331"/>
          </a:xfrm>
          <a:prstGeom prst="rect">
            <a:avLst/>
          </a:prstGeom>
          <a:noFill/>
        </p:spPr>
        <p:txBody>
          <a:bodyPr wrap="none" rtlCol="0">
            <a:spAutoFit/>
          </a:bodyPr>
          <a:lstStyle/>
          <a:p>
            <a:r>
              <a:rPr lang="en-US" dirty="0" smtClean="0">
                <a:solidFill>
                  <a:schemeClr val="bg1"/>
                </a:solidFill>
              </a:rPr>
              <a:t>Then we put our soil </a:t>
            </a:r>
          </a:p>
          <a:p>
            <a:r>
              <a:rPr lang="en-US" dirty="0">
                <a:solidFill>
                  <a:schemeClr val="bg1"/>
                </a:solidFill>
              </a:rPr>
              <a:t>s</a:t>
            </a:r>
            <a:r>
              <a:rPr lang="en-US" dirty="0" smtClean="0">
                <a:solidFill>
                  <a:schemeClr val="bg1"/>
                </a:solidFill>
              </a:rPr>
              <a:t>amples in the water</a:t>
            </a:r>
            <a:endParaRPr lang="en-US" dirty="0">
              <a:solidFill>
                <a:schemeClr val="bg1"/>
              </a:solidFill>
            </a:endParaRPr>
          </a:p>
        </p:txBody>
      </p:sp>
    </p:spTree>
    <p:custDataLst>
      <p:tags r:id="rId1"/>
    </p:custDataLst>
    <p:extLst>
      <p:ext uri="{BB962C8B-B14F-4D97-AF65-F5344CB8AC3E}">
        <p14:creationId xmlns:p14="http://schemas.microsoft.com/office/powerpoint/2010/main" val="1453739507"/>
      </p:ext>
    </p:extLst>
  </p:cSld>
  <p:clrMapOvr>
    <a:masterClrMapping/>
  </p:clrMapOvr>
  <mc:AlternateContent xmlns:mc="http://schemas.openxmlformats.org/markup-compatibility/2006">
    <mc:Choice xmlns:p14="http://schemas.microsoft.com/office/powerpoint/2010/main" Requires="p14">
      <p:transition spd="slow" p14:dur="2500" advClick="0" advTm="10033">
        <p:checker/>
      </p:transition>
    </mc:Choice>
    <mc:Fallback>
      <p:transition spd="slow" advClick="0" advTm="10033">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ppt_x"/>
                                          </p:val>
                                        </p:tav>
                                        <p:tav tm="100000">
                                          <p:val>
                                            <p:strVal val="#ppt_x"/>
                                          </p:val>
                                        </p:tav>
                                      </p:tavLst>
                                    </p:anim>
                                    <p:anim calcmode="lin" valueType="num">
                                      <p:cBhvr additive="base">
                                        <p:cTn id="12" dur="500" fill="hold"/>
                                        <p:tgtEl>
                                          <p:spTgt spid="102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027"/>
                                        </p:tgtEl>
                                        <p:attrNameLst>
                                          <p:attrName>style.visibility</p:attrName>
                                        </p:attrNameLst>
                                      </p:cBhvr>
                                      <p:to>
                                        <p:strVal val="visible"/>
                                      </p:to>
                                    </p:set>
                                    <p:anim calcmode="lin" valueType="num">
                                      <p:cBhvr additive="base">
                                        <p:cTn id="25" dur="500" fill="hold"/>
                                        <p:tgtEl>
                                          <p:spTgt spid="1027"/>
                                        </p:tgtEl>
                                        <p:attrNameLst>
                                          <p:attrName>ppt_x</p:attrName>
                                        </p:attrNameLst>
                                      </p:cBhvr>
                                      <p:tavLst>
                                        <p:tav tm="0">
                                          <p:val>
                                            <p:strVal val="#ppt_x"/>
                                          </p:val>
                                        </p:tav>
                                        <p:tav tm="100000">
                                          <p:val>
                                            <p:strVal val="#ppt_x"/>
                                          </p:val>
                                        </p:tav>
                                      </p:tavLst>
                                    </p:anim>
                                    <p:anim calcmode="lin" valueType="num">
                                      <p:cBhvr additive="base">
                                        <p:cTn id="26"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Public\Pictures\Sample Pictures\58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65217" y="1216467"/>
            <a:ext cx="3352800" cy="2514600"/>
          </a:xfrm>
          <a:prstGeom prst="ellipse">
            <a:avLst/>
          </a:prstGeom>
          <a:ln w="190500" cap="rnd">
            <a:solidFill>
              <a:schemeClr val="accent1">
                <a:lumMod val="75000"/>
              </a:schemeClr>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500051" y="3819343"/>
            <a:ext cx="2438400" cy="646331"/>
          </a:xfrm>
          <a:prstGeom prst="rect">
            <a:avLst/>
          </a:prstGeom>
          <a:noFill/>
        </p:spPr>
        <p:txBody>
          <a:bodyPr wrap="square" rtlCol="0">
            <a:spAutoFit/>
          </a:bodyPr>
          <a:lstStyle/>
          <a:p>
            <a:r>
              <a:rPr lang="en-US" dirty="0" smtClean="0">
                <a:solidFill>
                  <a:schemeClr val="bg1"/>
                </a:solidFill>
              </a:rPr>
              <a:t>Then we shook it up</a:t>
            </a:r>
            <a:endParaRPr lang="en-US" dirty="0">
              <a:solidFill>
                <a:schemeClr val="bg1"/>
              </a:solidFill>
            </a:endParaRPr>
          </a:p>
        </p:txBody>
      </p:sp>
      <p:pic>
        <p:nvPicPr>
          <p:cNvPr id="2051" name="Picture 3" descr="C:\Users\Public\Pictures\Sample Pictures\27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75217" y="1193268"/>
            <a:ext cx="3121152" cy="2340864"/>
          </a:xfrm>
          <a:prstGeom prst="ellipse">
            <a:avLst/>
          </a:prstGeom>
          <a:ln w="190500" cap="rnd">
            <a:solidFill>
              <a:schemeClr val="accent1">
                <a:lumMod val="75000"/>
              </a:schemeClr>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807824" y="3639234"/>
            <a:ext cx="3806952" cy="646331"/>
          </a:xfrm>
          <a:prstGeom prst="rect">
            <a:avLst/>
          </a:prstGeom>
          <a:noFill/>
        </p:spPr>
        <p:txBody>
          <a:bodyPr wrap="square" rtlCol="0">
            <a:spAutoFit/>
          </a:bodyPr>
          <a:lstStyle/>
          <a:p>
            <a:r>
              <a:rPr lang="en-US" dirty="0" smtClean="0">
                <a:solidFill>
                  <a:schemeClr val="bg1"/>
                </a:solidFill>
              </a:rPr>
              <a:t>And transferred it to another culture tube</a:t>
            </a:r>
            <a:endParaRPr lang="en-US" dirty="0">
              <a:solidFill>
                <a:schemeClr val="bg1"/>
              </a:solidFill>
            </a:endParaRPr>
          </a:p>
        </p:txBody>
      </p:sp>
      <p:pic>
        <p:nvPicPr>
          <p:cNvPr id="2052" name="Picture 4" descr="C:\Users\Public\Pictures\Sample Pictures\58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00200" y="4557507"/>
            <a:ext cx="2971800" cy="2027959"/>
          </a:xfrm>
          <a:prstGeom prst="ellipse">
            <a:avLst/>
          </a:prstGeom>
          <a:ln w="190500" cap="rnd">
            <a:solidFill>
              <a:schemeClr val="accent1">
                <a:lumMod val="75000"/>
              </a:schemeClr>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599907" y="6077634"/>
            <a:ext cx="1701107" cy="369332"/>
          </a:xfrm>
          <a:prstGeom prst="rect">
            <a:avLst/>
          </a:prstGeom>
          <a:noFill/>
        </p:spPr>
        <p:txBody>
          <a:bodyPr wrap="none" rtlCol="0">
            <a:spAutoFit/>
          </a:bodyPr>
          <a:lstStyle/>
          <a:p>
            <a:r>
              <a:rPr lang="en-US" dirty="0" smtClean="0">
                <a:solidFill>
                  <a:schemeClr val="bg1"/>
                </a:solidFill>
              </a:rPr>
              <a:t>And another!</a:t>
            </a:r>
            <a:endParaRPr lang="en-US" dirty="0">
              <a:solidFill>
                <a:schemeClr val="bg1"/>
              </a:solidFill>
            </a:endParaRPr>
          </a:p>
        </p:txBody>
      </p:sp>
    </p:spTree>
    <p:custDataLst>
      <p:tags r:id="rId1"/>
    </p:custDataLst>
    <p:extLst>
      <p:ext uri="{BB962C8B-B14F-4D97-AF65-F5344CB8AC3E}">
        <p14:creationId xmlns:p14="http://schemas.microsoft.com/office/powerpoint/2010/main" val="2026444039"/>
      </p:ext>
    </p:extLst>
  </p:cSld>
  <p:clrMapOvr>
    <a:masterClrMapping/>
  </p:clrMapOvr>
  <mc:AlternateContent xmlns:mc="http://schemas.openxmlformats.org/markup-compatibility/2006">
    <mc:Choice xmlns:p14="http://schemas.microsoft.com/office/powerpoint/2010/main" Requires="p14">
      <p:transition spd="slow" p14:dur="1600" advClick="0" advTm="9215">
        <p:blinds dir="vert"/>
      </p:transition>
    </mc:Choice>
    <mc:Fallback>
      <p:transition spd="slow" advClick="0" advTm="9215">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ipe(down)">
                                      <p:cBhvr>
                                        <p:cTn id="7" dur="580">
                                          <p:stCondLst>
                                            <p:cond delay="0"/>
                                          </p:stCondLst>
                                        </p:cTn>
                                        <p:tgtEl>
                                          <p:spTgt spid="2050"/>
                                        </p:tgtEl>
                                      </p:cBhvr>
                                    </p:animEffect>
                                    <p:anim calcmode="lin" valueType="num">
                                      <p:cBhvr>
                                        <p:cTn id="8" dur="1822" tmFilter="0,0; 0.14,0.36; 0.43,0.73; 0.71,0.91; 1.0,1.0">
                                          <p:stCondLst>
                                            <p:cond delay="0"/>
                                          </p:stCondLst>
                                        </p:cTn>
                                        <p:tgtEl>
                                          <p:spTgt spid="205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05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05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05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050"/>
                                        </p:tgtEl>
                                        <p:attrNameLst>
                                          <p:attrName>ppt_y</p:attrName>
                                        </p:attrNameLst>
                                      </p:cBhvr>
                                      <p:tavLst>
                                        <p:tav tm="0" fmla="#ppt_y-sin(pi*$)/81">
                                          <p:val>
                                            <p:fltVal val="0"/>
                                          </p:val>
                                        </p:tav>
                                        <p:tav tm="100000">
                                          <p:val>
                                            <p:fltVal val="1"/>
                                          </p:val>
                                        </p:tav>
                                      </p:tavLst>
                                    </p:anim>
                                    <p:animScale>
                                      <p:cBhvr>
                                        <p:cTn id="13" dur="26">
                                          <p:stCondLst>
                                            <p:cond delay="650"/>
                                          </p:stCondLst>
                                        </p:cTn>
                                        <p:tgtEl>
                                          <p:spTgt spid="2050"/>
                                        </p:tgtEl>
                                      </p:cBhvr>
                                      <p:to x="100000" y="60000"/>
                                    </p:animScale>
                                    <p:animScale>
                                      <p:cBhvr>
                                        <p:cTn id="14" dur="166" decel="50000">
                                          <p:stCondLst>
                                            <p:cond delay="676"/>
                                          </p:stCondLst>
                                        </p:cTn>
                                        <p:tgtEl>
                                          <p:spTgt spid="2050"/>
                                        </p:tgtEl>
                                      </p:cBhvr>
                                      <p:to x="100000" y="100000"/>
                                    </p:animScale>
                                    <p:animScale>
                                      <p:cBhvr>
                                        <p:cTn id="15" dur="26">
                                          <p:stCondLst>
                                            <p:cond delay="1312"/>
                                          </p:stCondLst>
                                        </p:cTn>
                                        <p:tgtEl>
                                          <p:spTgt spid="2050"/>
                                        </p:tgtEl>
                                      </p:cBhvr>
                                      <p:to x="100000" y="80000"/>
                                    </p:animScale>
                                    <p:animScale>
                                      <p:cBhvr>
                                        <p:cTn id="16" dur="166" decel="50000">
                                          <p:stCondLst>
                                            <p:cond delay="1338"/>
                                          </p:stCondLst>
                                        </p:cTn>
                                        <p:tgtEl>
                                          <p:spTgt spid="2050"/>
                                        </p:tgtEl>
                                      </p:cBhvr>
                                      <p:to x="100000" y="100000"/>
                                    </p:animScale>
                                    <p:animScale>
                                      <p:cBhvr>
                                        <p:cTn id="17" dur="26">
                                          <p:stCondLst>
                                            <p:cond delay="1642"/>
                                          </p:stCondLst>
                                        </p:cTn>
                                        <p:tgtEl>
                                          <p:spTgt spid="2050"/>
                                        </p:tgtEl>
                                      </p:cBhvr>
                                      <p:to x="100000" y="90000"/>
                                    </p:animScale>
                                    <p:animScale>
                                      <p:cBhvr>
                                        <p:cTn id="18" dur="166" decel="50000">
                                          <p:stCondLst>
                                            <p:cond delay="1668"/>
                                          </p:stCondLst>
                                        </p:cTn>
                                        <p:tgtEl>
                                          <p:spTgt spid="2050"/>
                                        </p:tgtEl>
                                      </p:cBhvr>
                                      <p:to x="100000" y="100000"/>
                                    </p:animScale>
                                    <p:animScale>
                                      <p:cBhvr>
                                        <p:cTn id="19" dur="26">
                                          <p:stCondLst>
                                            <p:cond delay="1808"/>
                                          </p:stCondLst>
                                        </p:cTn>
                                        <p:tgtEl>
                                          <p:spTgt spid="2050"/>
                                        </p:tgtEl>
                                      </p:cBhvr>
                                      <p:to x="100000" y="95000"/>
                                    </p:animScale>
                                    <p:animScale>
                                      <p:cBhvr>
                                        <p:cTn id="20" dur="166" decel="50000">
                                          <p:stCondLst>
                                            <p:cond delay="1834"/>
                                          </p:stCondLst>
                                        </p:cTn>
                                        <p:tgtEl>
                                          <p:spTgt spid="2050"/>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2051"/>
                                        </p:tgtEl>
                                        <p:attrNameLst>
                                          <p:attrName>style.visibility</p:attrName>
                                        </p:attrNameLst>
                                      </p:cBhvr>
                                      <p:to>
                                        <p:strVal val="visible"/>
                                      </p:to>
                                    </p:set>
                                    <p:anim calcmode="lin" valueType="num">
                                      <p:cBhvr>
                                        <p:cTn id="41" dur="500" fill="hold"/>
                                        <p:tgtEl>
                                          <p:spTgt spid="2051"/>
                                        </p:tgtEl>
                                        <p:attrNameLst>
                                          <p:attrName>ppt_w</p:attrName>
                                        </p:attrNameLst>
                                      </p:cBhvr>
                                      <p:tavLst>
                                        <p:tav tm="0">
                                          <p:val>
                                            <p:fltVal val="0"/>
                                          </p:val>
                                        </p:tav>
                                        <p:tav tm="100000">
                                          <p:val>
                                            <p:strVal val="#ppt_w"/>
                                          </p:val>
                                        </p:tav>
                                      </p:tavLst>
                                    </p:anim>
                                    <p:anim calcmode="lin" valueType="num">
                                      <p:cBhvr>
                                        <p:cTn id="42" dur="500" fill="hold"/>
                                        <p:tgtEl>
                                          <p:spTgt spid="2051"/>
                                        </p:tgtEl>
                                        <p:attrNameLst>
                                          <p:attrName>ppt_h</p:attrName>
                                        </p:attrNameLst>
                                      </p:cBhvr>
                                      <p:tavLst>
                                        <p:tav tm="0">
                                          <p:val>
                                            <p:fltVal val="0"/>
                                          </p:val>
                                        </p:tav>
                                        <p:tav tm="100000">
                                          <p:val>
                                            <p:strVal val="#ppt_h"/>
                                          </p:val>
                                        </p:tav>
                                      </p:tavLst>
                                    </p:anim>
                                    <p:animEffect transition="in" filter="fade">
                                      <p:cBhvr>
                                        <p:cTn id="43" dur="500"/>
                                        <p:tgtEl>
                                          <p:spTgt spid="2051"/>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5"/>
                                        </p:tgtEl>
                                        <p:attrNameLst>
                                          <p:attrName>style.visibility</p:attrName>
                                        </p:attrNameLst>
                                      </p:cBhvr>
                                      <p:to>
                                        <p:strVal val="visible"/>
                                      </p:to>
                                    </p:set>
                                    <p:anim calcmode="lin" valueType="num">
                                      <p:cBhvr>
                                        <p:cTn id="46" dur="500" fill="hold"/>
                                        <p:tgtEl>
                                          <p:spTgt spid="5"/>
                                        </p:tgtEl>
                                        <p:attrNameLst>
                                          <p:attrName>ppt_w</p:attrName>
                                        </p:attrNameLst>
                                      </p:cBhvr>
                                      <p:tavLst>
                                        <p:tav tm="0">
                                          <p:val>
                                            <p:fltVal val="0"/>
                                          </p:val>
                                        </p:tav>
                                        <p:tav tm="100000">
                                          <p:val>
                                            <p:strVal val="#ppt_w"/>
                                          </p:val>
                                        </p:tav>
                                      </p:tavLst>
                                    </p:anim>
                                    <p:anim calcmode="lin" valueType="num">
                                      <p:cBhvr>
                                        <p:cTn id="47" dur="500" fill="hold"/>
                                        <p:tgtEl>
                                          <p:spTgt spid="5"/>
                                        </p:tgtEl>
                                        <p:attrNameLst>
                                          <p:attrName>ppt_h</p:attrName>
                                        </p:attrNameLst>
                                      </p:cBhvr>
                                      <p:tavLst>
                                        <p:tav tm="0">
                                          <p:val>
                                            <p:fltVal val="0"/>
                                          </p:val>
                                        </p:tav>
                                        <p:tav tm="100000">
                                          <p:val>
                                            <p:strVal val="#ppt_h"/>
                                          </p:val>
                                        </p:tav>
                                      </p:tavLst>
                                    </p:anim>
                                    <p:animEffect transition="in" filter="fade">
                                      <p:cBhvr>
                                        <p:cTn id="48" dur="500"/>
                                        <p:tgtEl>
                                          <p:spTgt spid="5"/>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2052"/>
                                        </p:tgtEl>
                                        <p:attrNameLst>
                                          <p:attrName>style.visibility</p:attrName>
                                        </p:attrNameLst>
                                      </p:cBhvr>
                                      <p:to>
                                        <p:strVal val="visible"/>
                                      </p:to>
                                    </p:set>
                                    <p:animEffect transition="in" filter="wipe(down)">
                                      <p:cBhvr>
                                        <p:cTn id="53" dur="500"/>
                                        <p:tgtEl>
                                          <p:spTgt spid="2052"/>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wipe(down)">
                                      <p:cBhvr>
                                        <p:cTn id="5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4888" y="1434963"/>
            <a:ext cx="7125112" cy="4051437"/>
          </a:xfrm>
        </p:spPr>
        <p:txBody>
          <a:bodyPr/>
          <a:lstStyle/>
          <a:p>
            <a:pPr marL="0" indent="0">
              <a:buNone/>
            </a:pPr>
            <a:r>
              <a:rPr lang="en-US" dirty="0" smtClean="0">
                <a:solidFill>
                  <a:schemeClr val="bg1"/>
                </a:solidFill>
              </a:rPr>
              <a:t>Next we labeled petri plates</a:t>
            </a:r>
            <a:endParaRPr lang="en-US" dirty="0">
              <a:solidFill>
                <a:schemeClr val="bg1"/>
              </a:solidFill>
            </a:endParaRPr>
          </a:p>
        </p:txBody>
      </p:sp>
      <p:sp>
        <p:nvSpPr>
          <p:cNvPr id="4" name="TextBox 3"/>
          <p:cNvSpPr txBox="1"/>
          <p:nvPr/>
        </p:nvSpPr>
        <p:spPr>
          <a:xfrm>
            <a:off x="5029200" y="4267200"/>
            <a:ext cx="3352800" cy="646331"/>
          </a:xfrm>
          <a:prstGeom prst="rect">
            <a:avLst/>
          </a:prstGeom>
          <a:noFill/>
        </p:spPr>
        <p:txBody>
          <a:bodyPr wrap="square" rtlCol="0">
            <a:spAutoFit/>
          </a:bodyPr>
          <a:lstStyle/>
          <a:p>
            <a:r>
              <a:rPr lang="en-US" dirty="0" smtClean="0">
                <a:solidFill>
                  <a:schemeClr val="bg1"/>
                </a:solidFill>
              </a:rPr>
              <a:t>and put the soil solution on them </a:t>
            </a:r>
            <a:endParaRPr lang="en-US" dirty="0">
              <a:solidFill>
                <a:schemeClr val="bg1"/>
              </a:solidFill>
            </a:endParaRPr>
          </a:p>
        </p:txBody>
      </p:sp>
      <p:pic>
        <p:nvPicPr>
          <p:cNvPr id="1027" name="Picture 3" descr="C:\Users\Public\Pictures\Sample Pictures\26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801193"/>
            <a:ext cx="3121152" cy="2340864"/>
          </a:xfrm>
          <a:prstGeom prst="rect">
            <a:avLst/>
          </a:prstGeom>
          <a:noFill/>
          <a:ln w="38100">
            <a:solidFill>
              <a:schemeClr val="accent4">
                <a:lumMod val="50000"/>
              </a:schemeClr>
            </a:solidFill>
          </a:ln>
          <a:extLst>
            <a:ext uri="{909E8E84-426E-40DD-AFC4-6F175D3DCCD1}">
              <a14:hiddenFill xmlns:a14="http://schemas.microsoft.com/office/drawing/2010/main">
                <a:solidFill>
                  <a:srgbClr val="FFFFFF"/>
                </a:solidFill>
              </a14:hiddenFill>
            </a:ext>
          </a:extLst>
        </p:spPr>
      </p:pic>
      <p:pic>
        <p:nvPicPr>
          <p:cNvPr id="1028" name="Picture 4" descr="C:\Users\Public\Pictures\Sample Pictures\27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45024" y="1817639"/>
            <a:ext cx="3121152" cy="2340864"/>
          </a:xfrm>
          <a:prstGeom prst="rect">
            <a:avLst/>
          </a:prstGeom>
          <a:noFill/>
          <a:ln w="38100">
            <a:solidFill>
              <a:schemeClr val="accent4">
                <a:lumMod val="50000"/>
              </a:schemeClr>
            </a:solidFill>
          </a:ln>
          <a:extLst>
            <a:ext uri="{909E8E84-426E-40DD-AFC4-6F175D3DCCD1}">
              <a14:hiddenFill xmlns:a14="http://schemas.microsoft.com/office/drawing/2010/main">
                <a:solidFill>
                  <a:srgbClr val="FFFFFF"/>
                </a:solidFill>
              </a14:hiddenFill>
            </a:ext>
          </a:extLst>
        </p:spPr>
      </p:pic>
      <p:pic>
        <p:nvPicPr>
          <p:cNvPr id="1029" name="Picture 5" descr="C:\Users\Public\Pictures\Sample Pictures\59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800000">
            <a:off x="914400" y="4223266"/>
            <a:ext cx="3048000" cy="2286000"/>
          </a:xfrm>
          <a:prstGeom prst="rect">
            <a:avLst/>
          </a:prstGeom>
          <a:noFill/>
          <a:ln w="38100">
            <a:solidFill>
              <a:schemeClr val="accent4">
                <a:lumMod val="50000"/>
              </a:schemeClr>
            </a:solidFill>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191000" y="6324600"/>
            <a:ext cx="2871299" cy="369332"/>
          </a:xfrm>
          <a:prstGeom prst="rect">
            <a:avLst/>
          </a:prstGeom>
          <a:noFill/>
        </p:spPr>
        <p:txBody>
          <a:bodyPr wrap="none" rtlCol="0">
            <a:spAutoFit/>
          </a:bodyPr>
          <a:lstStyle/>
          <a:p>
            <a:r>
              <a:rPr lang="en-US" dirty="0" smtClean="0">
                <a:solidFill>
                  <a:schemeClr val="bg1"/>
                </a:solidFill>
              </a:rPr>
              <a:t>And ended up with this</a:t>
            </a:r>
            <a:endParaRPr lang="en-US" dirty="0">
              <a:solidFill>
                <a:schemeClr val="bg1"/>
              </a:solidFill>
            </a:endParaRPr>
          </a:p>
        </p:txBody>
      </p:sp>
    </p:spTree>
    <p:custDataLst>
      <p:tags r:id="rId1"/>
    </p:custDataLst>
    <p:extLst>
      <p:ext uri="{BB962C8B-B14F-4D97-AF65-F5344CB8AC3E}">
        <p14:creationId xmlns:p14="http://schemas.microsoft.com/office/powerpoint/2010/main" val="2133090012"/>
      </p:ext>
    </p:extLst>
  </p:cSld>
  <p:clrMapOvr>
    <a:masterClrMapping/>
  </p:clrMapOvr>
  <mc:AlternateContent xmlns:mc="http://schemas.openxmlformats.org/markup-compatibility/2006">
    <mc:Choice xmlns:p14="http://schemas.microsoft.com/office/powerpoint/2010/main" Requires="p14">
      <p:transition spd="slow" p14:dur="3900" advClick="0" advTm="9601">
        <p14:glitter pattern="hexagon"/>
      </p:transition>
    </mc:Choice>
    <mc:Fallback>
      <p:transition spd="slow" advClick="0" advTm="960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fade">
                                      <p:cBhvr>
                                        <p:cTn id="12" dur="1000"/>
                                        <p:tgtEl>
                                          <p:spTgt spid="1027"/>
                                        </p:tgtEl>
                                      </p:cBhvr>
                                    </p:animEffect>
                                    <p:anim calcmode="lin" valueType="num">
                                      <p:cBhvr>
                                        <p:cTn id="13" dur="1000" fill="hold"/>
                                        <p:tgtEl>
                                          <p:spTgt spid="1027"/>
                                        </p:tgtEl>
                                        <p:attrNameLst>
                                          <p:attrName>ppt_x</p:attrName>
                                        </p:attrNameLst>
                                      </p:cBhvr>
                                      <p:tavLst>
                                        <p:tav tm="0">
                                          <p:val>
                                            <p:strVal val="#ppt_x"/>
                                          </p:val>
                                        </p:tav>
                                        <p:tav tm="100000">
                                          <p:val>
                                            <p:strVal val="#ppt_x"/>
                                          </p:val>
                                        </p:tav>
                                      </p:tavLst>
                                    </p:anim>
                                    <p:anim calcmode="lin" valueType="num">
                                      <p:cBhvr>
                                        <p:cTn id="14" dur="1000" fill="hold"/>
                                        <p:tgtEl>
                                          <p:spTgt spid="102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1029"/>
                                        </p:tgtEl>
                                        <p:attrNameLst>
                                          <p:attrName>style.visibility</p:attrName>
                                        </p:attrNameLst>
                                      </p:cBhvr>
                                      <p:to>
                                        <p:strVal val="visible"/>
                                      </p:to>
                                    </p:set>
                                    <p:anim calcmode="lin" valueType="num">
                                      <p:cBhvr>
                                        <p:cTn id="25" dur="1000" fill="hold"/>
                                        <p:tgtEl>
                                          <p:spTgt spid="1029"/>
                                        </p:tgtEl>
                                        <p:attrNameLst>
                                          <p:attrName>ppt_w</p:attrName>
                                        </p:attrNameLst>
                                      </p:cBhvr>
                                      <p:tavLst>
                                        <p:tav tm="0">
                                          <p:val>
                                            <p:fltVal val="0"/>
                                          </p:val>
                                        </p:tav>
                                        <p:tav tm="100000">
                                          <p:val>
                                            <p:strVal val="#ppt_w"/>
                                          </p:val>
                                        </p:tav>
                                      </p:tavLst>
                                    </p:anim>
                                    <p:anim calcmode="lin" valueType="num">
                                      <p:cBhvr>
                                        <p:cTn id="26" dur="1000" fill="hold"/>
                                        <p:tgtEl>
                                          <p:spTgt spid="1029"/>
                                        </p:tgtEl>
                                        <p:attrNameLst>
                                          <p:attrName>ppt_h</p:attrName>
                                        </p:attrNameLst>
                                      </p:cBhvr>
                                      <p:tavLst>
                                        <p:tav tm="0">
                                          <p:val>
                                            <p:fltVal val="0"/>
                                          </p:val>
                                        </p:tav>
                                        <p:tav tm="100000">
                                          <p:val>
                                            <p:strVal val="#ppt_h"/>
                                          </p:val>
                                        </p:tav>
                                      </p:tavLst>
                                    </p:anim>
                                    <p:anim calcmode="lin" valueType="num">
                                      <p:cBhvr>
                                        <p:cTn id="27" dur="1000" fill="hold"/>
                                        <p:tgtEl>
                                          <p:spTgt spid="1029"/>
                                        </p:tgtEl>
                                        <p:attrNameLst>
                                          <p:attrName>style.rotation</p:attrName>
                                        </p:attrNameLst>
                                      </p:cBhvr>
                                      <p:tavLst>
                                        <p:tav tm="0">
                                          <p:val>
                                            <p:fltVal val="90"/>
                                          </p:val>
                                        </p:tav>
                                        <p:tav tm="100000">
                                          <p:val>
                                            <p:fltVal val="0"/>
                                          </p:val>
                                        </p:tav>
                                      </p:tavLst>
                                    </p:anim>
                                    <p:animEffect transition="in" filter="fade">
                                      <p:cBhvr>
                                        <p:cTn id="28" dur="1000"/>
                                        <p:tgtEl>
                                          <p:spTgt spid="1029"/>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1000" fill="hold"/>
                                        <p:tgtEl>
                                          <p:spTgt spid="6"/>
                                        </p:tgtEl>
                                        <p:attrNameLst>
                                          <p:attrName>ppt_w</p:attrName>
                                        </p:attrNameLst>
                                      </p:cBhvr>
                                      <p:tavLst>
                                        <p:tav tm="0">
                                          <p:val>
                                            <p:fltVal val="0"/>
                                          </p:val>
                                        </p:tav>
                                        <p:tav tm="100000">
                                          <p:val>
                                            <p:strVal val="#ppt_w"/>
                                          </p:val>
                                        </p:tav>
                                      </p:tavLst>
                                    </p:anim>
                                    <p:anim calcmode="lin" valueType="num">
                                      <p:cBhvr>
                                        <p:cTn id="32" dur="1000" fill="hold"/>
                                        <p:tgtEl>
                                          <p:spTgt spid="6"/>
                                        </p:tgtEl>
                                        <p:attrNameLst>
                                          <p:attrName>ppt_h</p:attrName>
                                        </p:attrNameLst>
                                      </p:cBhvr>
                                      <p:tavLst>
                                        <p:tav tm="0">
                                          <p:val>
                                            <p:fltVal val="0"/>
                                          </p:val>
                                        </p:tav>
                                        <p:tav tm="100000">
                                          <p:val>
                                            <p:strVal val="#ppt_h"/>
                                          </p:val>
                                        </p:tav>
                                      </p:tavLst>
                                    </p:anim>
                                    <p:anim calcmode="lin" valueType="num">
                                      <p:cBhvr>
                                        <p:cTn id="33" dur="1000" fill="hold"/>
                                        <p:tgtEl>
                                          <p:spTgt spid="6"/>
                                        </p:tgtEl>
                                        <p:attrNameLst>
                                          <p:attrName>style.rotation</p:attrName>
                                        </p:attrNameLst>
                                      </p:cBhvr>
                                      <p:tavLst>
                                        <p:tav tm="0">
                                          <p:val>
                                            <p:fltVal val="90"/>
                                          </p:val>
                                        </p:tav>
                                        <p:tav tm="100000">
                                          <p:val>
                                            <p:fltVal val="0"/>
                                          </p:val>
                                        </p:tav>
                                      </p:tavLst>
                                    </p:anim>
                                    <p:animEffect transition="in" filter="fade">
                                      <p:cBhvr>
                                        <p:cTn id="3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555808"/>
            <a:ext cx="5129609" cy="523220"/>
          </a:xfrm>
          <a:prstGeom prst="rect">
            <a:avLst/>
          </a:prstGeom>
          <a:noFill/>
        </p:spPr>
        <p:txBody>
          <a:bodyPr wrap="none" rtlCol="0">
            <a:spAutoFit/>
          </a:bodyPr>
          <a:lstStyle/>
          <a:p>
            <a:r>
              <a:rPr lang="en-US" sz="2800" dirty="0" smtClean="0">
                <a:solidFill>
                  <a:schemeClr val="bg1"/>
                </a:solidFill>
              </a:rPr>
              <a:t>Then we waited 48 hours…</a:t>
            </a:r>
            <a:endParaRPr lang="en-US" sz="2800" dirty="0">
              <a:solidFill>
                <a:schemeClr val="bg1"/>
              </a:solidFill>
            </a:endParaRPr>
          </a:p>
        </p:txBody>
      </p:sp>
      <p:pic>
        <p:nvPicPr>
          <p:cNvPr id="2050" name="Picture 2" descr="C:\Users\Public\Pictures\Sample Pictures\59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954393">
            <a:off x="474212" y="1537223"/>
            <a:ext cx="3352800" cy="2667000"/>
          </a:xfrm>
          <a:prstGeom prst="rect">
            <a:avLst/>
          </a:prstGeom>
          <a:ln w="88900" cap="sq" cmpd="thickThin">
            <a:solidFill>
              <a:schemeClr val="accent4">
                <a:lumMod val="50000"/>
              </a:schemeClr>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051" name="Picture 3" descr="C:\Users\Public\Pictures\Sample Pictures\59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848670">
            <a:off x="5249592" y="1423608"/>
            <a:ext cx="3408203" cy="2851386"/>
          </a:xfrm>
          <a:prstGeom prst="rect">
            <a:avLst/>
          </a:prstGeom>
          <a:ln w="88900" cap="sq" cmpd="thickThin">
            <a:solidFill>
              <a:schemeClr val="accent4">
                <a:lumMod val="50000"/>
              </a:schemeClr>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505200" y="4278868"/>
            <a:ext cx="2658548" cy="369332"/>
          </a:xfrm>
          <a:prstGeom prst="rect">
            <a:avLst/>
          </a:prstGeom>
          <a:noFill/>
        </p:spPr>
        <p:txBody>
          <a:bodyPr wrap="none" rtlCol="0">
            <a:spAutoFit/>
          </a:bodyPr>
          <a:lstStyle/>
          <a:p>
            <a:r>
              <a:rPr lang="en-US" dirty="0" smtClean="0">
                <a:solidFill>
                  <a:schemeClr val="bg1"/>
                </a:solidFill>
              </a:rPr>
              <a:t>#</a:t>
            </a:r>
            <a:r>
              <a:rPr lang="en-US" dirty="0" err="1" smtClean="0">
                <a:solidFill>
                  <a:schemeClr val="bg1"/>
                </a:solidFill>
              </a:rPr>
              <a:t>soilecologygirlprobs</a:t>
            </a:r>
            <a:endParaRPr lang="en-US" dirty="0">
              <a:solidFill>
                <a:schemeClr val="bg1"/>
              </a:solidFill>
            </a:endParaRPr>
          </a:p>
        </p:txBody>
      </p:sp>
      <p:sp>
        <p:nvSpPr>
          <p:cNvPr id="5" name="TextBox 4"/>
          <p:cNvSpPr txBox="1"/>
          <p:nvPr/>
        </p:nvSpPr>
        <p:spPr>
          <a:xfrm>
            <a:off x="381000" y="5562600"/>
            <a:ext cx="8153400" cy="830997"/>
          </a:xfrm>
          <a:prstGeom prst="rect">
            <a:avLst/>
          </a:prstGeom>
          <a:noFill/>
        </p:spPr>
        <p:txBody>
          <a:bodyPr wrap="square" rtlCol="0">
            <a:spAutoFit/>
          </a:bodyPr>
          <a:lstStyle/>
          <a:p>
            <a:r>
              <a:rPr lang="en-US" sz="2400" dirty="0" smtClean="0">
                <a:solidFill>
                  <a:schemeClr val="bg1"/>
                </a:solidFill>
              </a:rPr>
              <a:t>And then we counted the amount of </a:t>
            </a:r>
            <a:r>
              <a:rPr lang="en-US" sz="2400" dirty="0" smtClean="0">
                <a:solidFill>
                  <a:schemeClr val="bg1"/>
                </a:solidFill>
              </a:rPr>
              <a:t>mold </a:t>
            </a:r>
            <a:r>
              <a:rPr lang="en-US" sz="2400" dirty="0" smtClean="0">
                <a:solidFill>
                  <a:schemeClr val="bg1"/>
                </a:solidFill>
              </a:rPr>
              <a:t>and </a:t>
            </a:r>
            <a:r>
              <a:rPr lang="en-US" sz="2400" dirty="0" smtClean="0">
                <a:solidFill>
                  <a:schemeClr val="bg1"/>
                </a:solidFill>
              </a:rPr>
              <a:t>yeast </a:t>
            </a:r>
            <a:r>
              <a:rPr lang="en-US" sz="2400" dirty="0" smtClean="0">
                <a:solidFill>
                  <a:schemeClr val="bg1"/>
                </a:solidFill>
              </a:rPr>
              <a:t>in each of the fifteen serial dilutions </a:t>
            </a:r>
            <a:endParaRPr lang="en-US" sz="2400" dirty="0">
              <a:solidFill>
                <a:schemeClr val="bg1"/>
              </a:solidFill>
            </a:endParaRPr>
          </a:p>
        </p:txBody>
      </p:sp>
    </p:spTree>
    <p:custDataLst>
      <p:tags r:id="rId1"/>
    </p:custDataLst>
    <p:extLst>
      <p:ext uri="{BB962C8B-B14F-4D97-AF65-F5344CB8AC3E}">
        <p14:creationId xmlns:p14="http://schemas.microsoft.com/office/powerpoint/2010/main" val="1468585684"/>
      </p:ext>
    </p:extLst>
  </p:cSld>
  <p:clrMapOvr>
    <a:masterClrMapping/>
  </p:clrMapOvr>
  <mc:AlternateContent xmlns:mc="http://schemas.openxmlformats.org/markup-compatibility/2006">
    <mc:Choice xmlns:p14="http://schemas.microsoft.com/office/powerpoint/2010/main" Requires="p14">
      <p:transition spd="slow" p14:dur="4000" advClick="0" advTm="16717">
        <p14:vortex dir="r"/>
      </p:transition>
    </mc:Choice>
    <mc:Fallback>
      <p:transition spd="slow" advClick="0" advTm="1671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95400" y="2590800"/>
            <a:ext cx="6172200" cy="2308324"/>
          </a:xfrm>
          <a:prstGeom prst="rect">
            <a:avLst/>
          </a:prstGeom>
          <a:noFill/>
        </p:spPr>
        <p:txBody>
          <a:bodyPr wrap="square" rtlCol="0">
            <a:spAutoFit/>
          </a:bodyPr>
          <a:lstStyle/>
          <a:p>
            <a:r>
              <a:rPr lang="en-US" sz="7200" dirty="0" smtClean="0">
                <a:solidFill>
                  <a:schemeClr val="accent2">
                    <a:lumMod val="50000"/>
                  </a:schemeClr>
                </a:solidFill>
                <a:latin typeface="Lucida Calligraphy" pitchFamily="66" charset="0"/>
              </a:rPr>
              <a:t>Results and Conclusions</a:t>
            </a:r>
            <a:endParaRPr lang="en-US" sz="7200" dirty="0">
              <a:solidFill>
                <a:schemeClr val="accent2">
                  <a:lumMod val="50000"/>
                </a:schemeClr>
              </a:solidFill>
              <a:latin typeface="Lucida Calligraphy" pitchFamily="66" charset="0"/>
            </a:endParaRPr>
          </a:p>
        </p:txBody>
      </p:sp>
    </p:spTree>
    <p:extLst>
      <p:ext uri="{BB962C8B-B14F-4D97-AF65-F5344CB8AC3E}">
        <p14:creationId xmlns:p14="http://schemas.microsoft.com/office/powerpoint/2010/main" val="544373447"/>
      </p:ext>
    </p:extLst>
  </p:cSld>
  <p:clrMapOvr>
    <a:masterClrMapping/>
  </p:clrMapOvr>
  <mc:AlternateContent xmlns:mc="http://schemas.openxmlformats.org/markup-compatibility/2006">
    <mc:Choice xmlns:p14="http://schemas.microsoft.com/office/powerpoint/2010/main" Requires="p14">
      <p:transition spd="slow" p14:dur="900" advClick="0" advTm="2826">
        <p14:warp dir="in"/>
      </p:transition>
    </mc:Choice>
    <mc:Fallback>
      <p:transition spd="slow" advClick="0" advTm="2826">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6799" y="21058"/>
            <a:ext cx="7239001" cy="769441"/>
          </a:xfrm>
          <a:prstGeom prst="rect">
            <a:avLst/>
          </a:prstGeom>
          <a:noFill/>
        </p:spPr>
        <p:txBody>
          <a:bodyPr wrap="square" rtlCol="0">
            <a:spAutoFit/>
          </a:bodyPr>
          <a:lstStyle/>
          <a:p>
            <a:r>
              <a:rPr lang="en-US" sz="2400" dirty="0" smtClean="0">
                <a:solidFill>
                  <a:schemeClr val="bg1"/>
                </a:solidFill>
              </a:rPr>
              <a:t>Here are our results:</a:t>
            </a:r>
          </a:p>
          <a:p>
            <a:r>
              <a:rPr lang="en-US" sz="2000" dirty="0" smtClean="0">
                <a:solidFill>
                  <a:schemeClr val="bg1"/>
                </a:solidFill>
              </a:rPr>
              <a:t>Data Table of the Average </a:t>
            </a:r>
            <a:r>
              <a:rPr lang="en-US" sz="2000" dirty="0">
                <a:solidFill>
                  <a:schemeClr val="bg1"/>
                </a:solidFill>
              </a:rPr>
              <a:t>A</a:t>
            </a:r>
            <a:r>
              <a:rPr lang="en-US" sz="2000" dirty="0" smtClean="0">
                <a:solidFill>
                  <a:schemeClr val="bg1"/>
                </a:solidFill>
              </a:rPr>
              <a:t>mount of </a:t>
            </a:r>
            <a:r>
              <a:rPr lang="en-US" sz="2000" dirty="0" smtClean="0">
                <a:solidFill>
                  <a:schemeClr val="bg1"/>
                </a:solidFill>
              </a:rPr>
              <a:t>Mold </a:t>
            </a:r>
            <a:r>
              <a:rPr lang="en-US" sz="2000" dirty="0" smtClean="0">
                <a:solidFill>
                  <a:schemeClr val="bg1"/>
                </a:solidFill>
              </a:rPr>
              <a:t>and </a:t>
            </a:r>
            <a:r>
              <a:rPr lang="en-US" sz="2000" dirty="0" smtClean="0">
                <a:solidFill>
                  <a:schemeClr val="bg1"/>
                </a:solidFill>
              </a:rPr>
              <a:t>Yeast</a:t>
            </a:r>
            <a:endParaRPr lang="en-US" sz="2000" dirty="0">
              <a:solidFill>
                <a:schemeClr val="bg1"/>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2555910655"/>
              </p:ext>
            </p:extLst>
          </p:nvPr>
        </p:nvGraphicFramePr>
        <p:xfrm>
          <a:off x="762000" y="990600"/>
          <a:ext cx="7391400" cy="5383052"/>
        </p:xfrm>
        <a:graphic>
          <a:graphicData uri="http://schemas.openxmlformats.org/drawingml/2006/table">
            <a:tbl>
              <a:tblPr/>
              <a:tblGrid>
                <a:gridCol w="1154246"/>
                <a:gridCol w="903394"/>
                <a:gridCol w="985520"/>
                <a:gridCol w="924855"/>
                <a:gridCol w="933650"/>
                <a:gridCol w="851674"/>
                <a:gridCol w="860018"/>
                <a:gridCol w="778043"/>
              </a:tblGrid>
              <a:tr h="210042">
                <a:tc>
                  <a:txBody>
                    <a:bodyPr/>
                    <a:lstStyle/>
                    <a:p>
                      <a:pPr marL="0" marR="0" fontAlgn="t">
                        <a:spcBef>
                          <a:spcPts val="0"/>
                        </a:spcBef>
                        <a:spcAft>
                          <a:spcPts val="0"/>
                        </a:spcAft>
                      </a:pPr>
                      <a:r>
                        <a:rPr lang="en-US" sz="1400" b="1" dirty="0">
                          <a:solidFill>
                            <a:schemeClr val="bg1"/>
                          </a:solidFill>
                          <a:effectLst/>
                          <a:latin typeface="Calibri"/>
                        </a:rPr>
                        <a:t>Sample</a:t>
                      </a:r>
                    </a:p>
                  </a:txBody>
                  <a:tcPr marL="41356" marR="41356" marT="41356" marB="41356">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400" b="1" dirty="0">
                          <a:solidFill>
                            <a:schemeClr val="bg1"/>
                          </a:solidFill>
                          <a:effectLst/>
                          <a:latin typeface="Calibri"/>
                        </a:rPr>
                        <a:t>Trial</a:t>
                      </a:r>
                    </a:p>
                  </a:txBody>
                  <a:tcPr marL="41356" marR="41356" marT="41356" marB="41356">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400" b="1" dirty="0" smtClean="0">
                          <a:solidFill>
                            <a:schemeClr val="bg1"/>
                          </a:solidFill>
                          <a:effectLst/>
                          <a:latin typeface="Calibri"/>
                        </a:rPr>
                        <a:t>Density of Mold</a:t>
                      </a:r>
                      <a:r>
                        <a:rPr lang="en-US" sz="1400" b="1" baseline="0" dirty="0" smtClean="0">
                          <a:solidFill>
                            <a:schemeClr val="bg1"/>
                          </a:solidFill>
                          <a:effectLst/>
                          <a:latin typeface="Calibri"/>
                        </a:rPr>
                        <a:t> in 1 cc of soil</a:t>
                      </a:r>
                      <a:endParaRPr lang="en-US" sz="1400" b="1" dirty="0">
                        <a:solidFill>
                          <a:schemeClr val="bg1"/>
                        </a:solidFill>
                        <a:effectLst/>
                        <a:latin typeface="Calibri"/>
                      </a:endParaRPr>
                    </a:p>
                  </a:txBody>
                  <a:tcPr marL="41356" marR="41356" marT="41356" marB="41356">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400" b="1" dirty="0">
                          <a:solidFill>
                            <a:schemeClr val="bg1"/>
                          </a:solidFill>
                          <a:effectLst/>
                          <a:latin typeface="Calibri"/>
                        </a:rPr>
                        <a:t>Average </a:t>
                      </a:r>
                      <a:r>
                        <a:rPr lang="en-US" sz="1400" b="1" dirty="0" smtClean="0">
                          <a:solidFill>
                            <a:schemeClr val="bg1"/>
                          </a:solidFill>
                          <a:effectLst/>
                          <a:latin typeface="Calibri"/>
                        </a:rPr>
                        <a:t>Mold density in 1 cc of soil</a:t>
                      </a:r>
                      <a:endParaRPr lang="en-US" sz="1400" b="1" dirty="0">
                        <a:solidFill>
                          <a:schemeClr val="bg1"/>
                        </a:solidFill>
                        <a:effectLst/>
                        <a:latin typeface="Calibri"/>
                      </a:endParaRPr>
                    </a:p>
                  </a:txBody>
                  <a:tcPr marL="41356" marR="41356" marT="41356" marB="41356">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400" b="1" dirty="0" smtClean="0">
                          <a:solidFill>
                            <a:schemeClr val="bg1"/>
                          </a:solidFill>
                          <a:effectLst/>
                          <a:latin typeface="Calibri"/>
                        </a:rPr>
                        <a:t>Density of </a:t>
                      </a:r>
                      <a:r>
                        <a:rPr lang="en-US" sz="1400" b="1" dirty="0" smtClean="0">
                          <a:solidFill>
                            <a:schemeClr val="bg1"/>
                          </a:solidFill>
                          <a:effectLst/>
                          <a:latin typeface="Calibri"/>
                        </a:rPr>
                        <a:t>Yeast </a:t>
                      </a:r>
                      <a:r>
                        <a:rPr lang="en-US" sz="1400" b="1" dirty="0" smtClean="0">
                          <a:solidFill>
                            <a:schemeClr val="bg1"/>
                          </a:solidFill>
                          <a:effectLst/>
                          <a:latin typeface="Calibri"/>
                        </a:rPr>
                        <a:t>in</a:t>
                      </a:r>
                      <a:r>
                        <a:rPr lang="en-US" sz="1400" b="1" baseline="0" dirty="0" smtClean="0">
                          <a:solidFill>
                            <a:schemeClr val="bg1"/>
                          </a:solidFill>
                          <a:effectLst/>
                          <a:latin typeface="Calibri"/>
                        </a:rPr>
                        <a:t> 1 cc of soil</a:t>
                      </a:r>
                      <a:endParaRPr lang="en-US" sz="1400" b="1" dirty="0">
                        <a:solidFill>
                          <a:schemeClr val="bg1"/>
                        </a:solidFill>
                        <a:effectLst/>
                        <a:latin typeface="Calibri"/>
                      </a:endParaRPr>
                    </a:p>
                  </a:txBody>
                  <a:tcPr marL="41356" marR="41356" marT="41356" marB="41356">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400" b="1" dirty="0">
                          <a:solidFill>
                            <a:schemeClr val="bg1"/>
                          </a:solidFill>
                          <a:effectLst/>
                          <a:latin typeface="Calibri"/>
                        </a:rPr>
                        <a:t>Average </a:t>
                      </a:r>
                      <a:r>
                        <a:rPr lang="en-US" sz="1400" b="1" dirty="0" smtClean="0">
                          <a:solidFill>
                            <a:schemeClr val="bg1"/>
                          </a:solidFill>
                          <a:effectLst/>
                          <a:latin typeface="Calibri"/>
                        </a:rPr>
                        <a:t>Yeast density in 1 cc of soil</a:t>
                      </a:r>
                      <a:endParaRPr lang="en-US" sz="1400" b="1" dirty="0">
                        <a:solidFill>
                          <a:schemeClr val="bg1"/>
                        </a:solidFill>
                        <a:effectLst/>
                        <a:latin typeface="Calibri"/>
                      </a:endParaRPr>
                    </a:p>
                  </a:txBody>
                  <a:tcPr marL="41356" marR="41356" marT="41356" marB="41356">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400" b="1" dirty="0">
                          <a:solidFill>
                            <a:schemeClr val="bg1"/>
                          </a:solidFill>
                          <a:effectLst/>
                          <a:latin typeface="Calibri"/>
                        </a:rPr>
                        <a:t> </a:t>
                      </a:r>
                      <a:r>
                        <a:rPr lang="en-US" sz="1400" b="1" dirty="0" smtClean="0">
                          <a:solidFill>
                            <a:schemeClr val="bg1"/>
                          </a:solidFill>
                          <a:effectLst/>
                          <a:latin typeface="Calibri"/>
                        </a:rPr>
                        <a:t>Total Fungi density in 1 cc of soil</a:t>
                      </a:r>
                      <a:endParaRPr lang="en-US" sz="1400" b="1" dirty="0">
                        <a:solidFill>
                          <a:schemeClr val="bg1"/>
                        </a:solidFill>
                        <a:effectLst/>
                        <a:latin typeface="Calibri"/>
                      </a:endParaRPr>
                    </a:p>
                  </a:txBody>
                  <a:tcPr marL="41356" marR="41356" marT="41356" marB="41356">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400" b="1" dirty="0" smtClean="0">
                          <a:solidFill>
                            <a:schemeClr val="bg1"/>
                          </a:solidFill>
                          <a:effectLst/>
                          <a:latin typeface="Calibri"/>
                        </a:rPr>
                        <a:t>Average density in 1 cc of soil</a:t>
                      </a:r>
                      <a:endParaRPr lang="en-US" sz="1400" b="1" dirty="0">
                        <a:solidFill>
                          <a:schemeClr val="bg1"/>
                        </a:solidFill>
                        <a:effectLst/>
                        <a:latin typeface="Calibri"/>
                      </a:endParaRPr>
                    </a:p>
                  </a:txBody>
                  <a:tcPr marL="41356" marR="41356" marT="41356" marB="41356">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r>
              <a:tr h="298012">
                <a:tc rowSpan="3">
                  <a:txBody>
                    <a:bodyPr/>
                    <a:lstStyle/>
                    <a:p>
                      <a:pPr marL="0" marR="0" fontAlgn="t">
                        <a:spcBef>
                          <a:spcPts val="0"/>
                        </a:spcBef>
                        <a:spcAft>
                          <a:spcPts val="0"/>
                        </a:spcAft>
                      </a:pPr>
                      <a:r>
                        <a:rPr lang="en-US" sz="1400" b="1" dirty="0">
                          <a:solidFill>
                            <a:schemeClr val="bg1"/>
                          </a:solidFill>
                          <a:effectLst/>
                          <a:latin typeface="Calibri"/>
                        </a:rPr>
                        <a:t>Greg</a:t>
                      </a:r>
                    </a:p>
                    <a:p>
                      <a:pPr marL="0" marR="0" fontAlgn="t">
                        <a:spcBef>
                          <a:spcPts val="0"/>
                        </a:spcBef>
                        <a:spcAft>
                          <a:spcPts val="0"/>
                        </a:spcAft>
                      </a:pPr>
                      <a:r>
                        <a:rPr lang="en-US" sz="1400" b="1" dirty="0">
                          <a:solidFill>
                            <a:schemeClr val="bg1"/>
                          </a:solidFill>
                          <a:effectLst/>
                          <a:latin typeface="Calibri"/>
                        </a:rPr>
                        <a:t>(</a:t>
                      </a:r>
                      <a:r>
                        <a:rPr lang="en-US" sz="1400" b="1" dirty="0" smtClean="0">
                          <a:solidFill>
                            <a:schemeClr val="bg1"/>
                          </a:solidFill>
                          <a:effectLst/>
                          <a:latin typeface="Calibri"/>
                        </a:rPr>
                        <a:t>42</a:t>
                      </a:r>
                      <a:r>
                        <a:rPr lang="en-US" sz="1400" b="1" baseline="0" dirty="0" smtClean="0">
                          <a:solidFill>
                            <a:schemeClr val="bg1"/>
                          </a:solidFill>
                          <a:effectLst/>
                          <a:latin typeface="Calibri"/>
                        </a:rPr>
                        <a:t> </a:t>
                      </a:r>
                      <a:r>
                        <a:rPr lang="en-US" sz="1400" b="1" dirty="0" smtClean="0">
                          <a:solidFill>
                            <a:schemeClr val="bg1"/>
                          </a:solidFill>
                          <a:effectLst/>
                          <a:latin typeface="Calibri"/>
                        </a:rPr>
                        <a:t> m</a:t>
                      </a:r>
                      <a:r>
                        <a:rPr lang="en-US" sz="1400" b="1" dirty="0">
                          <a:solidFill>
                            <a:schemeClr val="bg1"/>
                          </a:solidFill>
                          <a:effectLst/>
                          <a:latin typeface="Calibri"/>
                        </a:rPr>
                        <a:t>.)</a:t>
                      </a:r>
                    </a:p>
                  </a:txBody>
                  <a:tcPr marL="41356" marR="41356" marT="41356" marB="41356">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400" b="1" dirty="0">
                          <a:solidFill>
                            <a:schemeClr val="bg1"/>
                          </a:solidFill>
                          <a:effectLst/>
                          <a:latin typeface="Calibri"/>
                        </a:rPr>
                        <a:t>1</a:t>
                      </a:r>
                    </a:p>
                  </a:txBody>
                  <a:tcPr marL="41356" marR="41356" marT="41356" marB="41356">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400" b="1">
                          <a:solidFill>
                            <a:schemeClr val="bg1"/>
                          </a:solidFill>
                          <a:effectLst/>
                          <a:latin typeface="Calibri"/>
                        </a:rPr>
                        <a:t>3000</a:t>
                      </a:r>
                    </a:p>
                  </a:txBody>
                  <a:tcPr marL="41356" marR="41356" marT="41356" marB="41356">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rowSpan="3">
                  <a:txBody>
                    <a:bodyPr/>
                    <a:lstStyle/>
                    <a:p>
                      <a:pPr marL="0" marR="0" fontAlgn="t">
                        <a:spcBef>
                          <a:spcPts val="0"/>
                        </a:spcBef>
                        <a:spcAft>
                          <a:spcPts val="0"/>
                        </a:spcAft>
                      </a:pPr>
                      <a:r>
                        <a:rPr lang="en-US" sz="1400" b="1" dirty="0">
                          <a:solidFill>
                            <a:schemeClr val="bg1"/>
                          </a:solidFill>
                          <a:effectLst/>
                          <a:latin typeface="Calibri"/>
                        </a:rPr>
                        <a:t>18000</a:t>
                      </a:r>
                    </a:p>
                    <a:p>
                      <a:pPr marL="0" marR="0" fontAlgn="t">
                        <a:spcBef>
                          <a:spcPts val="0"/>
                        </a:spcBef>
                        <a:spcAft>
                          <a:spcPts val="0"/>
                        </a:spcAft>
                      </a:pPr>
                      <a:r>
                        <a:rPr lang="en-US" sz="1400" b="1" dirty="0">
                          <a:solidFill>
                            <a:schemeClr val="bg1"/>
                          </a:solidFill>
                          <a:effectLst/>
                          <a:latin typeface="Calibri"/>
                        </a:rPr>
                        <a:t> </a:t>
                      </a:r>
                    </a:p>
                    <a:p>
                      <a:pPr marL="0" marR="0" fontAlgn="t">
                        <a:spcBef>
                          <a:spcPts val="0"/>
                        </a:spcBef>
                        <a:spcAft>
                          <a:spcPts val="0"/>
                        </a:spcAft>
                      </a:pPr>
                      <a:r>
                        <a:rPr lang="en-US" sz="1400" b="1" dirty="0">
                          <a:solidFill>
                            <a:schemeClr val="bg1"/>
                          </a:solidFill>
                          <a:effectLst/>
                          <a:latin typeface="Calibri"/>
                        </a:rPr>
                        <a:t> </a:t>
                      </a:r>
                    </a:p>
                  </a:txBody>
                  <a:tcPr marL="41356" marR="41356" marT="41356" marB="41356">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400" b="1">
                          <a:solidFill>
                            <a:schemeClr val="bg1"/>
                          </a:solidFill>
                          <a:effectLst/>
                          <a:latin typeface="Calibri"/>
                        </a:rPr>
                        <a:t>2000</a:t>
                      </a:r>
                    </a:p>
                  </a:txBody>
                  <a:tcPr marL="41356" marR="41356" marT="41356" marB="41356">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rowSpan="3">
                  <a:txBody>
                    <a:bodyPr/>
                    <a:lstStyle/>
                    <a:p>
                      <a:pPr marL="0" marR="0" fontAlgn="t">
                        <a:spcBef>
                          <a:spcPts val="0"/>
                        </a:spcBef>
                        <a:spcAft>
                          <a:spcPts val="0"/>
                        </a:spcAft>
                      </a:pPr>
                      <a:r>
                        <a:rPr lang="en-US" sz="1400" b="1" dirty="0">
                          <a:solidFill>
                            <a:schemeClr val="bg1"/>
                          </a:solidFill>
                          <a:effectLst/>
                          <a:latin typeface="Calibri"/>
                        </a:rPr>
                        <a:t>1333</a:t>
                      </a:r>
                    </a:p>
                    <a:p>
                      <a:pPr marL="0" marR="0" fontAlgn="t">
                        <a:spcBef>
                          <a:spcPts val="0"/>
                        </a:spcBef>
                        <a:spcAft>
                          <a:spcPts val="0"/>
                        </a:spcAft>
                      </a:pPr>
                      <a:r>
                        <a:rPr lang="en-US" sz="1400" b="1" dirty="0">
                          <a:solidFill>
                            <a:schemeClr val="bg1"/>
                          </a:solidFill>
                          <a:effectLst/>
                          <a:latin typeface="Calibri"/>
                        </a:rPr>
                        <a:t> </a:t>
                      </a:r>
                    </a:p>
                    <a:p>
                      <a:pPr marL="0" marR="0" fontAlgn="t">
                        <a:spcBef>
                          <a:spcPts val="0"/>
                        </a:spcBef>
                        <a:spcAft>
                          <a:spcPts val="0"/>
                        </a:spcAft>
                      </a:pPr>
                      <a:r>
                        <a:rPr lang="en-US" sz="1400" b="1" dirty="0">
                          <a:solidFill>
                            <a:schemeClr val="bg1"/>
                          </a:solidFill>
                          <a:effectLst/>
                          <a:latin typeface="Calibri"/>
                        </a:rPr>
                        <a:t> </a:t>
                      </a:r>
                    </a:p>
                  </a:txBody>
                  <a:tcPr marL="41356" marR="41356" marT="41356" marB="41356">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400" b="1">
                          <a:solidFill>
                            <a:schemeClr val="bg1"/>
                          </a:solidFill>
                          <a:effectLst/>
                          <a:latin typeface="Calibri"/>
                        </a:rPr>
                        <a:t>5000</a:t>
                      </a:r>
                    </a:p>
                  </a:txBody>
                  <a:tcPr marL="41356" marR="41356" marT="41356" marB="41356">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rowSpan="3">
                  <a:txBody>
                    <a:bodyPr/>
                    <a:lstStyle/>
                    <a:p>
                      <a:pPr marL="0" marR="0" fontAlgn="t">
                        <a:spcBef>
                          <a:spcPts val="0"/>
                        </a:spcBef>
                        <a:spcAft>
                          <a:spcPts val="0"/>
                        </a:spcAft>
                      </a:pPr>
                      <a:r>
                        <a:rPr lang="en-US" sz="1400" b="1" dirty="0">
                          <a:solidFill>
                            <a:schemeClr val="bg1"/>
                          </a:solidFill>
                          <a:effectLst/>
                          <a:latin typeface="Calibri"/>
                        </a:rPr>
                        <a:t>3133</a:t>
                      </a:r>
                    </a:p>
                    <a:p>
                      <a:pPr marL="0" marR="0" fontAlgn="t">
                        <a:spcBef>
                          <a:spcPts val="0"/>
                        </a:spcBef>
                        <a:spcAft>
                          <a:spcPts val="0"/>
                        </a:spcAft>
                      </a:pPr>
                      <a:r>
                        <a:rPr lang="en-US" sz="1400" b="1" dirty="0">
                          <a:solidFill>
                            <a:schemeClr val="bg1"/>
                          </a:solidFill>
                          <a:effectLst/>
                          <a:latin typeface="Calibri"/>
                        </a:rPr>
                        <a:t> </a:t>
                      </a:r>
                    </a:p>
                    <a:p>
                      <a:pPr marL="0" marR="0" fontAlgn="t">
                        <a:spcBef>
                          <a:spcPts val="0"/>
                        </a:spcBef>
                        <a:spcAft>
                          <a:spcPts val="0"/>
                        </a:spcAft>
                      </a:pPr>
                      <a:r>
                        <a:rPr lang="en-US" sz="1400" b="1" dirty="0">
                          <a:solidFill>
                            <a:schemeClr val="bg1"/>
                          </a:solidFill>
                          <a:effectLst/>
                          <a:latin typeface="Calibri"/>
                        </a:rPr>
                        <a:t> </a:t>
                      </a:r>
                    </a:p>
                  </a:txBody>
                  <a:tcPr marL="41356" marR="41356" marT="41356" marB="41356">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r>
              <a:tr h="210042">
                <a:tc vMerge="1">
                  <a:txBody>
                    <a:bodyPr/>
                    <a:lstStyle/>
                    <a:p>
                      <a:pPr marL="0" marR="0" fontAlgn="t">
                        <a:spcBef>
                          <a:spcPts val="0"/>
                        </a:spcBef>
                        <a:spcAft>
                          <a:spcPts val="0"/>
                        </a:spcAft>
                      </a:pPr>
                      <a:endParaRPr lang="en-US" sz="1400" dirty="0">
                        <a:solidFill>
                          <a:schemeClr val="bg1"/>
                        </a:solidFill>
                        <a:effectLst/>
                        <a:latin typeface="Calibri"/>
                      </a:endParaRPr>
                    </a:p>
                  </a:txBody>
                  <a:tcPr marL="41356" marR="41356" marT="41356" marB="41356">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400" b="1">
                          <a:solidFill>
                            <a:schemeClr val="bg1"/>
                          </a:solidFill>
                          <a:effectLst/>
                          <a:latin typeface="Calibri"/>
                        </a:rPr>
                        <a:t>2</a:t>
                      </a:r>
                    </a:p>
                  </a:txBody>
                  <a:tcPr marL="41356" marR="41356" marT="41356" marB="41356">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400" b="1">
                          <a:solidFill>
                            <a:schemeClr val="bg1"/>
                          </a:solidFill>
                          <a:effectLst/>
                          <a:latin typeface="Calibri"/>
                        </a:rPr>
                        <a:t>400</a:t>
                      </a:r>
                    </a:p>
                  </a:txBody>
                  <a:tcPr marL="41356" marR="41356" marT="41356" marB="41356">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vMerge="1">
                  <a:txBody>
                    <a:bodyPr/>
                    <a:lstStyle/>
                    <a:p>
                      <a:pPr marL="0" marR="0" fontAlgn="t">
                        <a:spcBef>
                          <a:spcPts val="0"/>
                        </a:spcBef>
                        <a:spcAft>
                          <a:spcPts val="0"/>
                        </a:spcAft>
                      </a:pPr>
                      <a:endParaRPr lang="en-US" sz="1400" dirty="0">
                        <a:solidFill>
                          <a:schemeClr val="bg1"/>
                        </a:solidFill>
                        <a:effectLst/>
                        <a:latin typeface="Calibri"/>
                      </a:endParaRPr>
                    </a:p>
                  </a:txBody>
                  <a:tcPr marL="41356" marR="41356" marT="41356" marB="41356">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400" b="1">
                          <a:solidFill>
                            <a:schemeClr val="bg1"/>
                          </a:solidFill>
                          <a:effectLst/>
                          <a:latin typeface="Calibri"/>
                        </a:rPr>
                        <a:t>1000</a:t>
                      </a:r>
                    </a:p>
                  </a:txBody>
                  <a:tcPr marL="41356" marR="41356" marT="41356" marB="41356">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vMerge="1">
                  <a:txBody>
                    <a:bodyPr/>
                    <a:lstStyle/>
                    <a:p>
                      <a:pPr marL="0" marR="0" fontAlgn="t">
                        <a:spcBef>
                          <a:spcPts val="0"/>
                        </a:spcBef>
                        <a:spcAft>
                          <a:spcPts val="0"/>
                        </a:spcAft>
                      </a:pPr>
                      <a:endParaRPr lang="en-US" sz="1400" dirty="0">
                        <a:solidFill>
                          <a:schemeClr val="bg1"/>
                        </a:solidFill>
                        <a:effectLst/>
                        <a:latin typeface="Calibri"/>
                      </a:endParaRPr>
                    </a:p>
                  </a:txBody>
                  <a:tcPr marL="41356" marR="41356" marT="41356" marB="41356">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400" b="1" dirty="0">
                          <a:solidFill>
                            <a:schemeClr val="bg1"/>
                          </a:solidFill>
                          <a:effectLst/>
                          <a:latin typeface="Calibri"/>
                        </a:rPr>
                        <a:t>1400</a:t>
                      </a:r>
                    </a:p>
                  </a:txBody>
                  <a:tcPr marL="41356" marR="41356" marT="41356" marB="41356">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vMerge="1">
                  <a:txBody>
                    <a:bodyPr/>
                    <a:lstStyle/>
                    <a:p>
                      <a:pPr marL="0" marR="0" fontAlgn="t">
                        <a:spcBef>
                          <a:spcPts val="0"/>
                        </a:spcBef>
                        <a:spcAft>
                          <a:spcPts val="0"/>
                        </a:spcAft>
                      </a:pPr>
                      <a:endParaRPr lang="en-US" sz="1400" dirty="0">
                        <a:solidFill>
                          <a:schemeClr val="bg1"/>
                        </a:solidFill>
                        <a:effectLst/>
                        <a:latin typeface="Calibri"/>
                      </a:endParaRPr>
                    </a:p>
                  </a:txBody>
                  <a:tcPr marL="41356" marR="41356" marT="41356" marB="41356">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r>
              <a:tr h="210042">
                <a:tc vMerge="1">
                  <a:txBody>
                    <a:bodyPr/>
                    <a:lstStyle/>
                    <a:p>
                      <a:pPr marL="0" marR="0" fontAlgn="t">
                        <a:spcBef>
                          <a:spcPts val="0"/>
                        </a:spcBef>
                        <a:spcAft>
                          <a:spcPts val="0"/>
                        </a:spcAft>
                      </a:pPr>
                      <a:endParaRPr lang="en-US" sz="1400" dirty="0">
                        <a:solidFill>
                          <a:schemeClr val="bg1"/>
                        </a:solidFill>
                        <a:effectLst/>
                        <a:latin typeface="Calibri"/>
                      </a:endParaRPr>
                    </a:p>
                  </a:txBody>
                  <a:tcPr marL="41356" marR="41356" marT="41356" marB="41356">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400" b="1">
                          <a:solidFill>
                            <a:schemeClr val="bg1"/>
                          </a:solidFill>
                          <a:effectLst/>
                          <a:latin typeface="Calibri"/>
                        </a:rPr>
                        <a:t>3</a:t>
                      </a:r>
                    </a:p>
                  </a:txBody>
                  <a:tcPr marL="41356" marR="41356" marT="41356" marB="41356">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400" b="1" dirty="0">
                          <a:solidFill>
                            <a:schemeClr val="bg1"/>
                          </a:solidFill>
                          <a:effectLst/>
                          <a:latin typeface="Calibri"/>
                        </a:rPr>
                        <a:t>2000</a:t>
                      </a:r>
                    </a:p>
                  </a:txBody>
                  <a:tcPr marL="41356" marR="41356" marT="41356" marB="41356">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vMerge="1">
                  <a:txBody>
                    <a:bodyPr/>
                    <a:lstStyle/>
                    <a:p>
                      <a:pPr marL="0" marR="0" fontAlgn="t">
                        <a:spcBef>
                          <a:spcPts val="0"/>
                        </a:spcBef>
                        <a:spcAft>
                          <a:spcPts val="0"/>
                        </a:spcAft>
                      </a:pPr>
                      <a:endParaRPr lang="en-US" sz="1400" dirty="0">
                        <a:solidFill>
                          <a:schemeClr val="bg1"/>
                        </a:solidFill>
                        <a:effectLst/>
                        <a:latin typeface="Calibri"/>
                      </a:endParaRPr>
                    </a:p>
                  </a:txBody>
                  <a:tcPr marL="41356" marR="41356" marT="41356" marB="41356">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400" b="1">
                          <a:solidFill>
                            <a:schemeClr val="bg1"/>
                          </a:solidFill>
                          <a:effectLst/>
                          <a:latin typeface="Calibri"/>
                        </a:rPr>
                        <a:t>1000</a:t>
                      </a:r>
                    </a:p>
                  </a:txBody>
                  <a:tcPr marL="41356" marR="41356" marT="41356" marB="41356">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vMerge="1">
                  <a:txBody>
                    <a:bodyPr/>
                    <a:lstStyle/>
                    <a:p>
                      <a:pPr marL="0" marR="0" fontAlgn="t">
                        <a:spcBef>
                          <a:spcPts val="0"/>
                        </a:spcBef>
                        <a:spcAft>
                          <a:spcPts val="0"/>
                        </a:spcAft>
                      </a:pPr>
                      <a:endParaRPr lang="en-US" sz="1400" dirty="0">
                        <a:solidFill>
                          <a:schemeClr val="bg1"/>
                        </a:solidFill>
                        <a:effectLst/>
                        <a:latin typeface="Calibri"/>
                      </a:endParaRPr>
                    </a:p>
                  </a:txBody>
                  <a:tcPr marL="41356" marR="41356" marT="41356" marB="41356">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400" b="1">
                          <a:solidFill>
                            <a:schemeClr val="bg1"/>
                          </a:solidFill>
                          <a:effectLst/>
                          <a:latin typeface="Calibri"/>
                        </a:rPr>
                        <a:t>3000</a:t>
                      </a:r>
                    </a:p>
                  </a:txBody>
                  <a:tcPr marL="41356" marR="41356" marT="41356" marB="41356">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vMerge="1">
                  <a:txBody>
                    <a:bodyPr/>
                    <a:lstStyle/>
                    <a:p>
                      <a:pPr marL="0" marR="0" fontAlgn="t">
                        <a:spcBef>
                          <a:spcPts val="0"/>
                        </a:spcBef>
                        <a:spcAft>
                          <a:spcPts val="0"/>
                        </a:spcAft>
                      </a:pPr>
                      <a:endParaRPr lang="en-US" sz="1400" dirty="0">
                        <a:solidFill>
                          <a:schemeClr val="bg1"/>
                        </a:solidFill>
                        <a:effectLst/>
                        <a:latin typeface="Calibri"/>
                      </a:endParaRPr>
                    </a:p>
                  </a:txBody>
                  <a:tcPr marL="41356" marR="41356" marT="41356" marB="41356">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r>
              <a:tr h="298012">
                <a:tc rowSpan="3">
                  <a:txBody>
                    <a:bodyPr/>
                    <a:lstStyle/>
                    <a:p>
                      <a:pPr marL="0" marR="0" fontAlgn="t">
                        <a:spcBef>
                          <a:spcPts val="0"/>
                        </a:spcBef>
                        <a:spcAft>
                          <a:spcPts val="0"/>
                        </a:spcAft>
                      </a:pPr>
                      <a:r>
                        <a:rPr lang="en-US" sz="1400" b="1" dirty="0">
                          <a:solidFill>
                            <a:schemeClr val="bg1"/>
                          </a:solidFill>
                          <a:effectLst/>
                          <a:latin typeface="Calibri"/>
                        </a:rPr>
                        <a:t>Sasha </a:t>
                      </a:r>
                      <a:endParaRPr lang="en-US" sz="1400" b="1" dirty="0" smtClean="0">
                        <a:solidFill>
                          <a:schemeClr val="bg1"/>
                        </a:solidFill>
                        <a:effectLst/>
                        <a:latin typeface="Calibri"/>
                      </a:endParaRPr>
                    </a:p>
                    <a:p>
                      <a:pPr marL="0" marR="0" fontAlgn="t">
                        <a:spcBef>
                          <a:spcPts val="0"/>
                        </a:spcBef>
                        <a:spcAft>
                          <a:spcPts val="0"/>
                        </a:spcAft>
                      </a:pPr>
                      <a:r>
                        <a:rPr lang="en-US" sz="1400" b="1" dirty="0" smtClean="0">
                          <a:solidFill>
                            <a:schemeClr val="bg1"/>
                          </a:solidFill>
                          <a:effectLst/>
                          <a:latin typeface="Calibri"/>
                        </a:rPr>
                        <a:t>(25</a:t>
                      </a:r>
                      <a:r>
                        <a:rPr lang="en-US" sz="1400" b="1" baseline="0" dirty="0" smtClean="0">
                          <a:solidFill>
                            <a:schemeClr val="bg1"/>
                          </a:solidFill>
                          <a:effectLst/>
                          <a:latin typeface="Calibri"/>
                        </a:rPr>
                        <a:t> </a:t>
                      </a:r>
                      <a:r>
                        <a:rPr lang="en-US" sz="1400" b="1" dirty="0" smtClean="0">
                          <a:solidFill>
                            <a:schemeClr val="bg1"/>
                          </a:solidFill>
                          <a:effectLst/>
                          <a:latin typeface="Calibri"/>
                        </a:rPr>
                        <a:t>m</a:t>
                      </a:r>
                      <a:r>
                        <a:rPr lang="en-US" sz="1400" b="1" dirty="0">
                          <a:solidFill>
                            <a:schemeClr val="bg1"/>
                          </a:solidFill>
                          <a:effectLst/>
                          <a:latin typeface="Calibri"/>
                        </a:rPr>
                        <a:t>.)</a:t>
                      </a:r>
                    </a:p>
                  </a:txBody>
                  <a:tcPr marL="41356" marR="41356" marT="41356" marB="41356">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400" b="1">
                          <a:solidFill>
                            <a:schemeClr val="bg1"/>
                          </a:solidFill>
                          <a:effectLst/>
                          <a:latin typeface="Calibri"/>
                        </a:rPr>
                        <a:t>1</a:t>
                      </a:r>
                    </a:p>
                  </a:txBody>
                  <a:tcPr marL="41356" marR="41356" marT="41356" marB="41356">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400" b="1" dirty="0">
                          <a:solidFill>
                            <a:schemeClr val="bg1"/>
                          </a:solidFill>
                          <a:effectLst/>
                          <a:latin typeface="Calibri"/>
                        </a:rPr>
                        <a:t>4000</a:t>
                      </a:r>
                    </a:p>
                  </a:txBody>
                  <a:tcPr marL="41356" marR="41356" marT="41356" marB="41356">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rowSpan="3">
                  <a:txBody>
                    <a:bodyPr/>
                    <a:lstStyle/>
                    <a:p>
                      <a:pPr marL="0" marR="0" fontAlgn="t">
                        <a:spcBef>
                          <a:spcPts val="0"/>
                        </a:spcBef>
                        <a:spcAft>
                          <a:spcPts val="0"/>
                        </a:spcAft>
                      </a:pPr>
                      <a:r>
                        <a:rPr lang="en-US" sz="1400" b="1" dirty="0">
                          <a:solidFill>
                            <a:schemeClr val="bg1"/>
                          </a:solidFill>
                          <a:effectLst/>
                          <a:latin typeface="Calibri"/>
                        </a:rPr>
                        <a:t>2333</a:t>
                      </a:r>
                    </a:p>
                    <a:p>
                      <a:pPr marL="0" marR="0" fontAlgn="t">
                        <a:spcBef>
                          <a:spcPts val="0"/>
                        </a:spcBef>
                        <a:spcAft>
                          <a:spcPts val="0"/>
                        </a:spcAft>
                      </a:pPr>
                      <a:r>
                        <a:rPr lang="en-US" sz="1400" b="1" dirty="0">
                          <a:solidFill>
                            <a:schemeClr val="bg1"/>
                          </a:solidFill>
                          <a:effectLst/>
                          <a:latin typeface="Calibri"/>
                        </a:rPr>
                        <a:t> </a:t>
                      </a:r>
                    </a:p>
                    <a:p>
                      <a:pPr marL="0" marR="0" fontAlgn="t">
                        <a:spcBef>
                          <a:spcPts val="0"/>
                        </a:spcBef>
                        <a:spcAft>
                          <a:spcPts val="0"/>
                        </a:spcAft>
                      </a:pPr>
                      <a:r>
                        <a:rPr lang="en-US" sz="1400" b="1" dirty="0">
                          <a:solidFill>
                            <a:schemeClr val="bg1"/>
                          </a:solidFill>
                          <a:effectLst/>
                          <a:latin typeface="Calibri"/>
                        </a:rPr>
                        <a:t> </a:t>
                      </a:r>
                    </a:p>
                  </a:txBody>
                  <a:tcPr marL="41356" marR="41356" marT="41356" marB="41356">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400" b="1" dirty="0">
                          <a:solidFill>
                            <a:schemeClr val="bg1"/>
                          </a:solidFill>
                          <a:effectLst/>
                          <a:latin typeface="Calibri"/>
                        </a:rPr>
                        <a:t>1000</a:t>
                      </a:r>
                    </a:p>
                  </a:txBody>
                  <a:tcPr marL="41356" marR="41356" marT="41356" marB="41356">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rowSpan="3">
                  <a:txBody>
                    <a:bodyPr/>
                    <a:lstStyle/>
                    <a:p>
                      <a:pPr marL="0" marR="0" fontAlgn="t">
                        <a:spcBef>
                          <a:spcPts val="0"/>
                        </a:spcBef>
                        <a:spcAft>
                          <a:spcPts val="0"/>
                        </a:spcAft>
                      </a:pPr>
                      <a:r>
                        <a:rPr lang="en-US" sz="1400" b="1" dirty="0">
                          <a:solidFill>
                            <a:schemeClr val="bg1"/>
                          </a:solidFill>
                          <a:effectLst/>
                          <a:latin typeface="Calibri"/>
                        </a:rPr>
                        <a:t>4333</a:t>
                      </a:r>
                    </a:p>
                    <a:p>
                      <a:pPr marL="0" marR="0" fontAlgn="t">
                        <a:spcBef>
                          <a:spcPts val="0"/>
                        </a:spcBef>
                        <a:spcAft>
                          <a:spcPts val="0"/>
                        </a:spcAft>
                      </a:pPr>
                      <a:r>
                        <a:rPr lang="en-US" sz="1400" b="1" dirty="0">
                          <a:solidFill>
                            <a:schemeClr val="bg1"/>
                          </a:solidFill>
                          <a:effectLst/>
                          <a:latin typeface="Calibri"/>
                        </a:rPr>
                        <a:t> </a:t>
                      </a:r>
                    </a:p>
                    <a:p>
                      <a:pPr marL="0" marR="0" fontAlgn="t">
                        <a:spcBef>
                          <a:spcPts val="0"/>
                        </a:spcBef>
                        <a:spcAft>
                          <a:spcPts val="0"/>
                        </a:spcAft>
                      </a:pPr>
                      <a:r>
                        <a:rPr lang="en-US" sz="1400" b="1" dirty="0">
                          <a:solidFill>
                            <a:schemeClr val="bg1"/>
                          </a:solidFill>
                          <a:effectLst/>
                          <a:latin typeface="Calibri"/>
                        </a:rPr>
                        <a:t> </a:t>
                      </a:r>
                    </a:p>
                  </a:txBody>
                  <a:tcPr marL="41356" marR="41356" marT="41356" marB="41356">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400" b="1">
                          <a:solidFill>
                            <a:schemeClr val="bg1"/>
                          </a:solidFill>
                          <a:effectLst/>
                          <a:latin typeface="Calibri"/>
                        </a:rPr>
                        <a:t>5000</a:t>
                      </a:r>
                    </a:p>
                  </a:txBody>
                  <a:tcPr marL="41356" marR="41356" marT="41356" marB="41356">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rowSpan="3">
                  <a:txBody>
                    <a:bodyPr/>
                    <a:lstStyle/>
                    <a:p>
                      <a:pPr marL="0" marR="0" fontAlgn="t">
                        <a:spcBef>
                          <a:spcPts val="0"/>
                        </a:spcBef>
                        <a:spcAft>
                          <a:spcPts val="0"/>
                        </a:spcAft>
                      </a:pPr>
                      <a:r>
                        <a:rPr lang="en-US" sz="1400" b="1" dirty="0">
                          <a:solidFill>
                            <a:schemeClr val="bg1"/>
                          </a:solidFill>
                          <a:effectLst/>
                          <a:latin typeface="Calibri"/>
                        </a:rPr>
                        <a:t>6667</a:t>
                      </a:r>
                    </a:p>
                    <a:p>
                      <a:pPr marL="0" marR="0" fontAlgn="t">
                        <a:spcBef>
                          <a:spcPts val="0"/>
                        </a:spcBef>
                        <a:spcAft>
                          <a:spcPts val="0"/>
                        </a:spcAft>
                      </a:pPr>
                      <a:r>
                        <a:rPr lang="en-US" sz="1400" b="1" dirty="0">
                          <a:solidFill>
                            <a:schemeClr val="bg1"/>
                          </a:solidFill>
                          <a:effectLst/>
                          <a:latin typeface="Calibri"/>
                        </a:rPr>
                        <a:t> </a:t>
                      </a:r>
                    </a:p>
                    <a:p>
                      <a:pPr marL="0" marR="0" fontAlgn="t">
                        <a:spcBef>
                          <a:spcPts val="0"/>
                        </a:spcBef>
                        <a:spcAft>
                          <a:spcPts val="0"/>
                        </a:spcAft>
                      </a:pPr>
                      <a:r>
                        <a:rPr lang="en-US" sz="1400" b="1" dirty="0">
                          <a:solidFill>
                            <a:schemeClr val="bg1"/>
                          </a:solidFill>
                          <a:effectLst/>
                          <a:latin typeface="Calibri"/>
                        </a:rPr>
                        <a:t> </a:t>
                      </a:r>
                    </a:p>
                  </a:txBody>
                  <a:tcPr marL="41356" marR="41356" marT="41356" marB="41356">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r>
              <a:tr h="210042">
                <a:tc vMerge="1">
                  <a:txBody>
                    <a:bodyPr/>
                    <a:lstStyle/>
                    <a:p>
                      <a:pPr marL="0" marR="0" fontAlgn="t">
                        <a:spcBef>
                          <a:spcPts val="0"/>
                        </a:spcBef>
                        <a:spcAft>
                          <a:spcPts val="0"/>
                        </a:spcAft>
                      </a:pPr>
                      <a:endParaRPr lang="en-US" sz="1400" dirty="0">
                        <a:solidFill>
                          <a:schemeClr val="bg1"/>
                        </a:solidFill>
                        <a:effectLst/>
                        <a:latin typeface="Calibri"/>
                      </a:endParaRPr>
                    </a:p>
                  </a:txBody>
                  <a:tcPr marL="41356" marR="41356" marT="41356" marB="41356">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400" b="1">
                          <a:solidFill>
                            <a:schemeClr val="bg1"/>
                          </a:solidFill>
                          <a:effectLst/>
                          <a:latin typeface="Calibri"/>
                        </a:rPr>
                        <a:t>2</a:t>
                      </a:r>
                    </a:p>
                  </a:txBody>
                  <a:tcPr marL="41356" marR="41356" marT="41356" marB="41356">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400" b="1">
                          <a:solidFill>
                            <a:schemeClr val="bg1"/>
                          </a:solidFill>
                          <a:effectLst/>
                          <a:latin typeface="Calibri"/>
                        </a:rPr>
                        <a:t>1000</a:t>
                      </a:r>
                    </a:p>
                  </a:txBody>
                  <a:tcPr marL="41356" marR="41356" marT="41356" marB="41356">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vMerge="1">
                  <a:txBody>
                    <a:bodyPr/>
                    <a:lstStyle/>
                    <a:p>
                      <a:pPr marL="0" marR="0" fontAlgn="t">
                        <a:spcBef>
                          <a:spcPts val="0"/>
                        </a:spcBef>
                        <a:spcAft>
                          <a:spcPts val="0"/>
                        </a:spcAft>
                      </a:pPr>
                      <a:endParaRPr lang="en-US" sz="1400">
                        <a:solidFill>
                          <a:schemeClr val="bg1"/>
                        </a:solidFill>
                        <a:effectLst/>
                        <a:latin typeface="Calibri"/>
                      </a:endParaRPr>
                    </a:p>
                  </a:txBody>
                  <a:tcPr marL="41356" marR="41356" marT="41356" marB="41356">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400" b="1">
                          <a:solidFill>
                            <a:schemeClr val="bg1"/>
                          </a:solidFill>
                          <a:effectLst/>
                          <a:latin typeface="Calibri"/>
                        </a:rPr>
                        <a:t>10000</a:t>
                      </a:r>
                    </a:p>
                  </a:txBody>
                  <a:tcPr marL="41356" marR="41356" marT="41356" marB="41356">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vMerge="1">
                  <a:txBody>
                    <a:bodyPr/>
                    <a:lstStyle/>
                    <a:p>
                      <a:pPr marL="0" marR="0" fontAlgn="t">
                        <a:spcBef>
                          <a:spcPts val="0"/>
                        </a:spcBef>
                        <a:spcAft>
                          <a:spcPts val="0"/>
                        </a:spcAft>
                      </a:pPr>
                      <a:endParaRPr lang="en-US" sz="1400" dirty="0">
                        <a:solidFill>
                          <a:schemeClr val="bg1"/>
                        </a:solidFill>
                        <a:effectLst/>
                        <a:latin typeface="Calibri"/>
                      </a:endParaRPr>
                    </a:p>
                  </a:txBody>
                  <a:tcPr marL="41356" marR="41356" marT="41356" marB="41356">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400" b="1">
                          <a:solidFill>
                            <a:schemeClr val="bg1"/>
                          </a:solidFill>
                          <a:effectLst/>
                          <a:latin typeface="Calibri"/>
                        </a:rPr>
                        <a:t>11000</a:t>
                      </a:r>
                    </a:p>
                  </a:txBody>
                  <a:tcPr marL="41356" marR="41356" marT="41356" marB="41356">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vMerge="1">
                  <a:txBody>
                    <a:bodyPr/>
                    <a:lstStyle/>
                    <a:p>
                      <a:pPr marL="0" marR="0" fontAlgn="t">
                        <a:spcBef>
                          <a:spcPts val="0"/>
                        </a:spcBef>
                        <a:spcAft>
                          <a:spcPts val="0"/>
                        </a:spcAft>
                      </a:pPr>
                      <a:endParaRPr lang="en-US" sz="1400" dirty="0">
                        <a:solidFill>
                          <a:schemeClr val="bg1"/>
                        </a:solidFill>
                        <a:effectLst/>
                        <a:latin typeface="Calibri"/>
                      </a:endParaRPr>
                    </a:p>
                  </a:txBody>
                  <a:tcPr marL="41356" marR="41356" marT="41356" marB="41356">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r>
              <a:tr h="210042">
                <a:tc vMerge="1">
                  <a:txBody>
                    <a:bodyPr/>
                    <a:lstStyle/>
                    <a:p>
                      <a:pPr marL="0" marR="0" fontAlgn="t">
                        <a:spcBef>
                          <a:spcPts val="0"/>
                        </a:spcBef>
                        <a:spcAft>
                          <a:spcPts val="0"/>
                        </a:spcAft>
                      </a:pPr>
                      <a:endParaRPr lang="en-US" sz="1400" dirty="0">
                        <a:solidFill>
                          <a:schemeClr val="bg1"/>
                        </a:solidFill>
                        <a:effectLst/>
                        <a:latin typeface="Calibri"/>
                      </a:endParaRPr>
                    </a:p>
                  </a:txBody>
                  <a:tcPr marL="41356" marR="41356" marT="41356" marB="41356">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400" b="1">
                          <a:solidFill>
                            <a:schemeClr val="bg1"/>
                          </a:solidFill>
                          <a:effectLst/>
                          <a:latin typeface="Calibri"/>
                        </a:rPr>
                        <a:t>3</a:t>
                      </a:r>
                    </a:p>
                  </a:txBody>
                  <a:tcPr marL="41356" marR="41356" marT="41356" marB="41356">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400" b="1">
                          <a:solidFill>
                            <a:schemeClr val="bg1"/>
                          </a:solidFill>
                          <a:effectLst/>
                          <a:latin typeface="Calibri"/>
                        </a:rPr>
                        <a:t>2000</a:t>
                      </a:r>
                    </a:p>
                  </a:txBody>
                  <a:tcPr marL="41356" marR="41356" marT="41356" marB="41356">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vMerge="1">
                  <a:txBody>
                    <a:bodyPr/>
                    <a:lstStyle/>
                    <a:p>
                      <a:pPr marL="0" marR="0" fontAlgn="t">
                        <a:spcBef>
                          <a:spcPts val="0"/>
                        </a:spcBef>
                        <a:spcAft>
                          <a:spcPts val="0"/>
                        </a:spcAft>
                      </a:pPr>
                      <a:endParaRPr lang="en-US" sz="1400" dirty="0">
                        <a:solidFill>
                          <a:schemeClr val="bg1"/>
                        </a:solidFill>
                        <a:effectLst/>
                        <a:latin typeface="Calibri"/>
                      </a:endParaRPr>
                    </a:p>
                  </a:txBody>
                  <a:tcPr marL="41356" marR="41356" marT="41356" marB="41356">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400" b="1">
                          <a:solidFill>
                            <a:schemeClr val="bg1"/>
                          </a:solidFill>
                          <a:effectLst/>
                          <a:latin typeface="Calibri"/>
                        </a:rPr>
                        <a:t>2000</a:t>
                      </a:r>
                    </a:p>
                  </a:txBody>
                  <a:tcPr marL="41356" marR="41356" marT="41356" marB="41356">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vMerge="1">
                  <a:txBody>
                    <a:bodyPr/>
                    <a:lstStyle/>
                    <a:p>
                      <a:pPr marL="0" marR="0" fontAlgn="t">
                        <a:spcBef>
                          <a:spcPts val="0"/>
                        </a:spcBef>
                        <a:spcAft>
                          <a:spcPts val="0"/>
                        </a:spcAft>
                      </a:pPr>
                      <a:endParaRPr lang="en-US" sz="1400" dirty="0">
                        <a:solidFill>
                          <a:schemeClr val="bg1"/>
                        </a:solidFill>
                        <a:effectLst/>
                        <a:latin typeface="Calibri"/>
                      </a:endParaRPr>
                    </a:p>
                  </a:txBody>
                  <a:tcPr marL="41356" marR="41356" marT="41356" marB="41356">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400" b="1">
                          <a:solidFill>
                            <a:schemeClr val="bg1"/>
                          </a:solidFill>
                          <a:effectLst/>
                          <a:latin typeface="Calibri"/>
                        </a:rPr>
                        <a:t>4000</a:t>
                      </a:r>
                    </a:p>
                  </a:txBody>
                  <a:tcPr marL="41356" marR="41356" marT="41356" marB="41356">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vMerge="1">
                  <a:txBody>
                    <a:bodyPr/>
                    <a:lstStyle/>
                    <a:p>
                      <a:pPr marL="0" marR="0" fontAlgn="t">
                        <a:spcBef>
                          <a:spcPts val="0"/>
                        </a:spcBef>
                        <a:spcAft>
                          <a:spcPts val="0"/>
                        </a:spcAft>
                      </a:pPr>
                      <a:endParaRPr lang="en-US" sz="1400" dirty="0">
                        <a:solidFill>
                          <a:schemeClr val="bg1"/>
                        </a:solidFill>
                        <a:effectLst/>
                        <a:latin typeface="Calibri"/>
                      </a:endParaRPr>
                    </a:p>
                  </a:txBody>
                  <a:tcPr marL="41356" marR="41356" marT="41356" marB="41356">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r>
              <a:tr h="210042">
                <a:tc rowSpan="3">
                  <a:txBody>
                    <a:bodyPr/>
                    <a:lstStyle/>
                    <a:p>
                      <a:pPr marL="0" marR="0" fontAlgn="t">
                        <a:spcBef>
                          <a:spcPts val="0"/>
                        </a:spcBef>
                        <a:spcAft>
                          <a:spcPts val="0"/>
                        </a:spcAft>
                      </a:pPr>
                      <a:r>
                        <a:rPr lang="en-US" sz="1400" b="1" dirty="0">
                          <a:solidFill>
                            <a:schemeClr val="bg1"/>
                          </a:solidFill>
                          <a:effectLst/>
                          <a:latin typeface="Calibri"/>
                        </a:rPr>
                        <a:t>Cody</a:t>
                      </a:r>
                    </a:p>
                    <a:p>
                      <a:pPr marL="0" marR="0" fontAlgn="t">
                        <a:spcBef>
                          <a:spcPts val="0"/>
                        </a:spcBef>
                        <a:spcAft>
                          <a:spcPts val="0"/>
                        </a:spcAft>
                      </a:pPr>
                      <a:r>
                        <a:rPr lang="en-US" sz="1400" b="1" dirty="0">
                          <a:solidFill>
                            <a:schemeClr val="bg1"/>
                          </a:solidFill>
                          <a:effectLst/>
                          <a:latin typeface="Calibri"/>
                        </a:rPr>
                        <a:t>(171 m.)</a:t>
                      </a:r>
                    </a:p>
                  </a:txBody>
                  <a:tcPr marL="41356" marR="41356" marT="41356" marB="41356">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400" b="1">
                          <a:solidFill>
                            <a:schemeClr val="bg1"/>
                          </a:solidFill>
                          <a:effectLst/>
                          <a:latin typeface="Calibri"/>
                        </a:rPr>
                        <a:t>1</a:t>
                      </a:r>
                    </a:p>
                  </a:txBody>
                  <a:tcPr marL="41356" marR="41356" marT="41356" marB="41356">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400" b="1" dirty="0">
                          <a:solidFill>
                            <a:schemeClr val="bg1"/>
                          </a:solidFill>
                          <a:effectLst/>
                          <a:latin typeface="Calibri"/>
                        </a:rPr>
                        <a:t>20000</a:t>
                      </a:r>
                    </a:p>
                  </a:txBody>
                  <a:tcPr marL="41356" marR="41356" marT="41356" marB="41356">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rowSpan="3">
                  <a:txBody>
                    <a:bodyPr/>
                    <a:lstStyle/>
                    <a:p>
                      <a:pPr marL="0" marR="0" fontAlgn="t">
                        <a:spcBef>
                          <a:spcPts val="0"/>
                        </a:spcBef>
                        <a:spcAft>
                          <a:spcPts val="0"/>
                        </a:spcAft>
                      </a:pPr>
                      <a:r>
                        <a:rPr lang="en-US" sz="1400" b="1" dirty="0">
                          <a:solidFill>
                            <a:schemeClr val="bg1"/>
                          </a:solidFill>
                          <a:effectLst/>
                          <a:latin typeface="Calibri"/>
                        </a:rPr>
                        <a:t>8333</a:t>
                      </a:r>
                    </a:p>
                    <a:p>
                      <a:pPr marL="0" marR="0" fontAlgn="t">
                        <a:spcBef>
                          <a:spcPts val="0"/>
                        </a:spcBef>
                        <a:spcAft>
                          <a:spcPts val="0"/>
                        </a:spcAft>
                      </a:pPr>
                      <a:r>
                        <a:rPr lang="en-US" sz="1400" b="1" dirty="0">
                          <a:solidFill>
                            <a:schemeClr val="bg1"/>
                          </a:solidFill>
                          <a:effectLst/>
                          <a:latin typeface="Calibri"/>
                        </a:rPr>
                        <a:t> </a:t>
                      </a:r>
                    </a:p>
                    <a:p>
                      <a:pPr marL="0" marR="0" fontAlgn="t">
                        <a:spcBef>
                          <a:spcPts val="0"/>
                        </a:spcBef>
                        <a:spcAft>
                          <a:spcPts val="0"/>
                        </a:spcAft>
                      </a:pPr>
                      <a:r>
                        <a:rPr lang="en-US" sz="1400" b="1" dirty="0">
                          <a:solidFill>
                            <a:schemeClr val="bg1"/>
                          </a:solidFill>
                          <a:effectLst/>
                          <a:latin typeface="Calibri"/>
                        </a:rPr>
                        <a:t> </a:t>
                      </a:r>
                    </a:p>
                  </a:txBody>
                  <a:tcPr marL="41356" marR="41356" marT="41356" marB="41356">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400" b="1" dirty="0">
                          <a:solidFill>
                            <a:schemeClr val="bg1"/>
                          </a:solidFill>
                          <a:effectLst/>
                          <a:latin typeface="Calibri"/>
                        </a:rPr>
                        <a:t>14000</a:t>
                      </a:r>
                    </a:p>
                  </a:txBody>
                  <a:tcPr marL="41356" marR="41356" marT="41356" marB="41356">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rowSpan="3">
                  <a:txBody>
                    <a:bodyPr/>
                    <a:lstStyle/>
                    <a:p>
                      <a:pPr marL="0" marR="0" fontAlgn="t">
                        <a:spcBef>
                          <a:spcPts val="0"/>
                        </a:spcBef>
                        <a:spcAft>
                          <a:spcPts val="0"/>
                        </a:spcAft>
                      </a:pPr>
                      <a:r>
                        <a:rPr lang="en-US" sz="1400" b="1" dirty="0">
                          <a:solidFill>
                            <a:schemeClr val="bg1"/>
                          </a:solidFill>
                          <a:effectLst/>
                          <a:latin typeface="Calibri"/>
                        </a:rPr>
                        <a:t>5867</a:t>
                      </a:r>
                    </a:p>
                    <a:p>
                      <a:pPr marL="0" marR="0" fontAlgn="t">
                        <a:spcBef>
                          <a:spcPts val="0"/>
                        </a:spcBef>
                        <a:spcAft>
                          <a:spcPts val="0"/>
                        </a:spcAft>
                      </a:pPr>
                      <a:r>
                        <a:rPr lang="en-US" sz="1400" b="1" dirty="0">
                          <a:solidFill>
                            <a:schemeClr val="bg1"/>
                          </a:solidFill>
                          <a:effectLst/>
                          <a:latin typeface="Calibri"/>
                        </a:rPr>
                        <a:t> </a:t>
                      </a:r>
                    </a:p>
                    <a:p>
                      <a:pPr marL="0" marR="0" fontAlgn="t">
                        <a:spcBef>
                          <a:spcPts val="0"/>
                        </a:spcBef>
                        <a:spcAft>
                          <a:spcPts val="0"/>
                        </a:spcAft>
                      </a:pPr>
                      <a:r>
                        <a:rPr lang="en-US" sz="1400" b="1" dirty="0">
                          <a:solidFill>
                            <a:schemeClr val="bg1"/>
                          </a:solidFill>
                          <a:effectLst/>
                          <a:latin typeface="Calibri"/>
                        </a:rPr>
                        <a:t> </a:t>
                      </a:r>
                    </a:p>
                  </a:txBody>
                  <a:tcPr marL="41356" marR="41356" marT="41356" marB="41356">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400" b="1">
                          <a:solidFill>
                            <a:schemeClr val="bg1"/>
                          </a:solidFill>
                          <a:effectLst/>
                          <a:latin typeface="Calibri"/>
                        </a:rPr>
                        <a:t>34000</a:t>
                      </a:r>
                    </a:p>
                  </a:txBody>
                  <a:tcPr marL="41356" marR="41356" marT="41356" marB="41356">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rowSpan="3">
                  <a:txBody>
                    <a:bodyPr/>
                    <a:lstStyle/>
                    <a:p>
                      <a:pPr marL="0" marR="0" fontAlgn="t">
                        <a:spcBef>
                          <a:spcPts val="0"/>
                        </a:spcBef>
                        <a:spcAft>
                          <a:spcPts val="0"/>
                        </a:spcAft>
                      </a:pPr>
                      <a:r>
                        <a:rPr lang="en-US" sz="1400" b="1" dirty="0">
                          <a:solidFill>
                            <a:schemeClr val="bg1"/>
                          </a:solidFill>
                          <a:effectLst/>
                          <a:latin typeface="Calibri"/>
                        </a:rPr>
                        <a:t>14200</a:t>
                      </a:r>
                    </a:p>
                    <a:p>
                      <a:pPr marL="0" marR="0" fontAlgn="t">
                        <a:spcBef>
                          <a:spcPts val="0"/>
                        </a:spcBef>
                        <a:spcAft>
                          <a:spcPts val="0"/>
                        </a:spcAft>
                      </a:pPr>
                      <a:r>
                        <a:rPr lang="en-US" sz="1400" b="1" dirty="0">
                          <a:solidFill>
                            <a:schemeClr val="bg1"/>
                          </a:solidFill>
                          <a:effectLst/>
                          <a:latin typeface="Calibri"/>
                        </a:rPr>
                        <a:t> </a:t>
                      </a:r>
                    </a:p>
                    <a:p>
                      <a:pPr marL="0" marR="0" fontAlgn="t">
                        <a:spcBef>
                          <a:spcPts val="0"/>
                        </a:spcBef>
                        <a:spcAft>
                          <a:spcPts val="0"/>
                        </a:spcAft>
                      </a:pPr>
                      <a:r>
                        <a:rPr lang="en-US" sz="1400" b="1" dirty="0">
                          <a:solidFill>
                            <a:schemeClr val="bg1"/>
                          </a:solidFill>
                          <a:effectLst/>
                          <a:latin typeface="Calibri"/>
                        </a:rPr>
                        <a:t> </a:t>
                      </a:r>
                    </a:p>
                  </a:txBody>
                  <a:tcPr marL="41356" marR="41356" marT="41356" marB="41356">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r>
              <a:tr h="210042">
                <a:tc vMerge="1">
                  <a:txBody>
                    <a:bodyPr/>
                    <a:lstStyle/>
                    <a:p>
                      <a:pPr marL="0" marR="0" fontAlgn="t">
                        <a:spcBef>
                          <a:spcPts val="0"/>
                        </a:spcBef>
                        <a:spcAft>
                          <a:spcPts val="0"/>
                        </a:spcAft>
                      </a:pPr>
                      <a:endParaRPr lang="en-US" sz="1400" dirty="0">
                        <a:solidFill>
                          <a:schemeClr val="bg1"/>
                        </a:solidFill>
                        <a:effectLst/>
                        <a:latin typeface="Calibri"/>
                      </a:endParaRPr>
                    </a:p>
                  </a:txBody>
                  <a:tcPr marL="41356" marR="41356" marT="41356" marB="41356">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400" b="1">
                          <a:solidFill>
                            <a:schemeClr val="bg1"/>
                          </a:solidFill>
                          <a:effectLst/>
                          <a:latin typeface="Calibri"/>
                        </a:rPr>
                        <a:t>2</a:t>
                      </a:r>
                    </a:p>
                  </a:txBody>
                  <a:tcPr marL="41356" marR="41356" marT="41356" marB="41356">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400" b="1">
                          <a:solidFill>
                            <a:schemeClr val="bg1"/>
                          </a:solidFill>
                          <a:effectLst/>
                          <a:latin typeface="Calibri"/>
                        </a:rPr>
                        <a:t>4000</a:t>
                      </a:r>
                    </a:p>
                  </a:txBody>
                  <a:tcPr marL="41356" marR="41356" marT="41356" marB="41356">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vMerge="1">
                  <a:txBody>
                    <a:bodyPr/>
                    <a:lstStyle/>
                    <a:p>
                      <a:pPr marL="0" marR="0" fontAlgn="t">
                        <a:spcBef>
                          <a:spcPts val="0"/>
                        </a:spcBef>
                        <a:spcAft>
                          <a:spcPts val="0"/>
                        </a:spcAft>
                      </a:pPr>
                      <a:endParaRPr lang="en-US" sz="1400">
                        <a:solidFill>
                          <a:schemeClr val="bg1"/>
                        </a:solidFill>
                        <a:effectLst/>
                        <a:latin typeface="Calibri"/>
                      </a:endParaRPr>
                    </a:p>
                  </a:txBody>
                  <a:tcPr marL="41356" marR="41356" marT="41356" marB="41356">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400" b="1" dirty="0">
                          <a:solidFill>
                            <a:schemeClr val="bg1"/>
                          </a:solidFill>
                          <a:effectLst/>
                          <a:latin typeface="Calibri"/>
                        </a:rPr>
                        <a:t>3000</a:t>
                      </a:r>
                    </a:p>
                  </a:txBody>
                  <a:tcPr marL="41356" marR="41356" marT="41356" marB="41356">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vMerge="1">
                  <a:txBody>
                    <a:bodyPr/>
                    <a:lstStyle/>
                    <a:p>
                      <a:pPr marL="0" marR="0" fontAlgn="t">
                        <a:spcBef>
                          <a:spcPts val="0"/>
                        </a:spcBef>
                        <a:spcAft>
                          <a:spcPts val="0"/>
                        </a:spcAft>
                      </a:pPr>
                      <a:endParaRPr lang="en-US" sz="1400">
                        <a:solidFill>
                          <a:schemeClr val="bg1"/>
                        </a:solidFill>
                        <a:effectLst/>
                        <a:latin typeface="Calibri"/>
                      </a:endParaRPr>
                    </a:p>
                  </a:txBody>
                  <a:tcPr marL="41356" marR="41356" marT="41356" marB="41356">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400" b="1">
                          <a:solidFill>
                            <a:schemeClr val="bg1"/>
                          </a:solidFill>
                          <a:effectLst/>
                          <a:latin typeface="Calibri"/>
                        </a:rPr>
                        <a:t>7000</a:t>
                      </a:r>
                    </a:p>
                  </a:txBody>
                  <a:tcPr marL="41356" marR="41356" marT="41356" marB="41356">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vMerge="1">
                  <a:txBody>
                    <a:bodyPr/>
                    <a:lstStyle/>
                    <a:p>
                      <a:pPr marL="0" marR="0" fontAlgn="t">
                        <a:spcBef>
                          <a:spcPts val="0"/>
                        </a:spcBef>
                        <a:spcAft>
                          <a:spcPts val="0"/>
                        </a:spcAft>
                      </a:pPr>
                      <a:endParaRPr lang="en-US" sz="1400" dirty="0">
                        <a:solidFill>
                          <a:schemeClr val="bg1"/>
                        </a:solidFill>
                        <a:effectLst/>
                        <a:latin typeface="Calibri"/>
                      </a:endParaRPr>
                    </a:p>
                  </a:txBody>
                  <a:tcPr marL="41356" marR="41356" marT="41356" marB="41356">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r>
              <a:tr h="210042">
                <a:tc vMerge="1">
                  <a:txBody>
                    <a:bodyPr/>
                    <a:lstStyle/>
                    <a:p>
                      <a:pPr marL="0" marR="0" fontAlgn="t">
                        <a:spcBef>
                          <a:spcPts val="0"/>
                        </a:spcBef>
                        <a:spcAft>
                          <a:spcPts val="0"/>
                        </a:spcAft>
                      </a:pPr>
                      <a:endParaRPr lang="en-US" sz="1400" dirty="0">
                        <a:solidFill>
                          <a:schemeClr val="bg1"/>
                        </a:solidFill>
                        <a:effectLst/>
                        <a:latin typeface="Calibri"/>
                      </a:endParaRPr>
                    </a:p>
                  </a:txBody>
                  <a:tcPr marL="41356" marR="41356" marT="41356" marB="41356">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400" b="1">
                          <a:solidFill>
                            <a:schemeClr val="bg1"/>
                          </a:solidFill>
                          <a:effectLst/>
                          <a:latin typeface="Calibri"/>
                        </a:rPr>
                        <a:t>3</a:t>
                      </a:r>
                    </a:p>
                  </a:txBody>
                  <a:tcPr marL="41356" marR="41356" marT="41356" marB="41356">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400" b="1">
                          <a:solidFill>
                            <a:schemeClr val="bg1"/>
                          </a:solidFill>
                          <a:effectLst/>
                          <a:latin typeface="Calibri"/>
                        </a:rPr>
                        <a:t>1000</a:t>
                      </a:r>
                    </a:p>
                  </a:txBody>
                  <a:tcPr marL="41356" marR="41356" marT="41356" marB="41356">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vMerge="1">
                  <a:txBody>
                    <a:bodyPr/>
                    <a:lstStyle/>
                    <a:p>
                      <a:pPr marL="0" marR="0" fontAlgn="t">
                        <a:spcBef>
                          <a:spcPts val="0"/>
                        </a:spcBef>
                        <a:spcAft>
                          <a:spcPts val="0"/>
                        </a:spcAft>
                      </a:pPr>
                      <a:endParaRPr lang="en-US" sz="1400" dirty="0">
                        <a:solidFill>
                          <a:schemeClr val="bg1"/>
                        </a:solidFill>
                        <a:effectLst/>
                        <a:latin typeface="Calibri"/>
                      </a:endParaRPr>
                    </a:p>
                  </a:txBody>
                  <a:tcPr marL="41356" marR="41356" marT="41356" marB="41356">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400" b="1">
                          <a:solidFill>
                            <a:schemeClr val="bg1"/>
                          </a:solidFill>
                          <a:effectLst/>
                          <a:latin typeface="Calibri"/>
                        </a:rPr>
                        <a:t>600</a:t>
                      </a:r>
                    </a:p>
                  </a:txBody>
                  <a:tcPr marL="41356" marR="41356" marT="41356" marB="41356">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vMerge="1">
                  <a:txBody>
                    <a:bodyPr/>
                    <a:lstStyle/>
                    <a:p>
                      <a:pPr marL="0" marR="0" fontAlgn="t">
                        <a:spcBef>
                          <a:spcPts val="0"/>
                        </a:spcBef>
                        <a:spcAft>
                          <a:spcPts val="0"/>
                        </a:spcAft>
                      </a:pPr>
                      <a:endParaRPr lang="en-US" sz="1400" dirty="0">
                        <a:solidFill>
                          <a:schemeClr val="bg1"/>
                        </a:solidFill>
                        <a:effectLst/>
                        <a:latin typeface="Calibri"/>
                      </a:endParaRPr>
                    </a:p>
                  </a:txBody>
                  <a:tcPr marL="41356" marR="41356" marT="41356" marB="41356">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400" b="1">
                          <a:solidFill>
                            <a:schemeClr val="bg1"/>
                          </a:solidFill>
                          <a:effectLst/>
                          <a:latin typeface="Calibri"/>
                        </a:rPr>
                        <a:t>1600</a:t>
                      </a:r>
                    </a:p>
                  </a:txBody>
                  <a:tcPr marL="41356" marR="41356" marT="41356" marB="41356">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vMerge="1">
                  <a:txBody>
                    <a:bodyPr/>
                    <a:lstStyle/>
                    <a:p>
                      <a:pPr marL="0" marR="0" fontAlgn="t">
                        <a:spcBef>
                          <a:spcPts val="0"/>
                        </a:spcBef>
                        <a:spcAft>
                          <a:spcPts val="0"/>
                        </a:spcAft>
                      </a:pPr>
                      <a:endParaRPr lang="en-US" sz="1400" dirty="0">
                        <a:solidFill>
                          <a:schemeClr val="bg1"/>
                        </a:solidFill>
                        <a:effectLst/>
                        <a:latin typeface="Calibri"/>
                      </a:endParaRPr>
                    </a:p>
                  </a:txBody>
                  <a:tcPr marL="41356" marR="41356" marT="41356" marB="41356">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r>
              <a:tr h="298012">
                <a:tc rowSpan="3">
                  <a:txBody>
                    <a:bodyPr/>
                    <a:lstStyle/>
                    <a:p>
                      <a:pPr marL="0" marR="0" fontAlgn="t">
                        <a:spcBef>
                          <a:spcPts val="0"/>
                        </a:spcBef>
                        <a:spcAft>
                          <a:spcPts val="0"/>
                        </a:spcAft>
                      </a:pPr>
                      <a:r>
                        <a:rPr lang="en-US" sz="1400" b="1" dirty="0">
                          <a:solidFill>
                            <a:schemeClr val="bg1"/>
                          </a:solidFill>
                          <a:effectLst/>
                          <a:latin typeface="Calibri"/>
                        </a:rPr>
                        <a:t>Bertha</a:t>
                      </a:r>
                    </a:p>
                    <a:p>
                      <a:pPr marL="0" marR="0" fontAlgn="t">
                        <a:spcBef>
                          <a:spcPts val="0"/>
                        </a:spcBef>
                        <a:spcAft>
                          <a:spcPts val="0"/>
                        </a:spcAft>
                      </a:pPr>
                      <a:r>
                        <a:rPr lang="en-US" sz="1400" b="1" dirty="0">
                          <a:solidFill>
                            <a:schemeClr val="bg1"/>
                          </a:solidFill>
                          <a:effectLst/>
                          <a:latin typeface="Calibri"/>
                        </a:rPr>
                        <a:t>(</a:t>
                      </a:r>
                      <a:r>
                        <a:rPr lang="en-US" sz="1400" b="1" dirty="0" smtClean="0">
                          <a:solidFill>
                            <a:schemeClr val="bg1"/>
                          </a:solidFill>
                          <a:effectLst/>
                          <a:latin typeface="Calibri"/>
                        </a:rPr>
                        <a:t>82</a:t>
                      </a:r>
                      <a:r>
                        <a:rPr lang="en-US" sz="1400" b="1" baseline="0" dirty="0" smtClean="0">
                          <a:solidFill>
                            <a:schemeClr val="bg1"/>
                          </a:solidFill>
                          <a:effectLst/>
                          <a:latin typeface="Calibri"/>
                        </a:rPr>
                        <a:t> </a:t>
                      </a:r>
                      <a:r>
                        <a:rPr lang="en-US" sz="1400" b="1" dirty="0" smtClean="0">
                          <a:solidFill>
                            <a:schemeClr val="bg1"/>
                          </a:solidFill>
                          <a:effectLst/>
                          <a:latin typeface="Calibri"/>
                        </a:rPr>
                        <a:t> </a:t>
                      </a:r>
                      <a:r>
                        <a:rPr lang="en-US" sz="1400" b="1" dirty="0">
                          <a:solidFill>
                            <a:schemeClr val="bg1"/>
                          </a:solidFill>
                          <a:effectLst/>
                          <a:latin typeface="Calibri"/>
                        </a:rPr>
                        <a:t>m.)</a:t>
                      </a:r>
                    </a:p>
                  </a:txBody>
                  <a:tcPr marL="41356" marR="41356" marT="41356" marB="41356">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400" b="1">
                          <a:solidFill>
                            <a:schemeClr val="bg1"/>
                          </a:solidFill>
                          <a:effectLst/>
                          <a:latin typeface="Calibri"/>
                        </a:rPr>
                        <a:t>1</a:t>
                      </a:r>
                    </a:p>
                  </a:txBody>
                  <a:tcPr marL="41356" marR="41356" marT="41356" marB="41356">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400" b="1">
                          <a:solidFill>
                            <a:schemeClr val="bg1"/>
                          </a:solidFill>
                          <a:effectLst/>
                          <a:latin typeface="Calibri"/>
                        </a:rPr>
                        <a:t>4000</a:t>
                      </a:r>
                    </a:p>
                  </a:txBody>
                  <a:tcPr marL="41356" marR="41356" marT="41356" marB="41356">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rowSpan="3">
                  <a:txBody>
                    <a:bodyPr/>
                    <a:lstStyle/>
                    <a:p>
                      <a:pPr marL="0" marR="0" fontAlgn="t">
                        <a:spcBef>
                          <a:spcPts val="0"/>
                        </a:spcBef>
                        <a:spcAft>
                          <a:spcPts val="0"/>
                        </a:spcAft>
                      </a:pPr>
                      <a:r>
                        <a:rPr lang="en-US" sz="1400" b="1" dirty="0">
                          <a:solidFill>
                            <a:schemeClr val="bg1"/>
                          </a:solidFill>
                          <a:effectLst/>
                          <a:latin typeface="Calibri"/>
                        </a:rPr>
                        <a:t>2666</a:t>
                      </a:r>
                    </a:p>
                    <a:p>
                      <a:pPr marL="0" marR="0" fontAlgn="t">
                        <a:spcBef>
                          <a:spcPts val="0"/>
                        </a:spcBef>
                        <a:spcAft>
                          <a:spcPts val="0"/>
                        </a:spcAft>
                      </a:pPr>
                      <a:r>
                        <a:rPr lang="en-US" sz="1400" b="1" dirty="0">
                          <a:solidFill>
                            <a:schemeClr val="bg1"/>
                          </a:solidFill>
                          <a:effectLst/>
                          <a:latin typeface="Calibri"/>
                        </a:rPr>
                        <a:t> </a:t>
                      </a:r>
                    </a:p>
                    <a:p>
                      <a:pPr marL="0" marR="0" fontAlgn="t">
                        <a:spcBef>
                          <a:spcPts val="0"/>
                        </a:spcBef>
                        <a:spcAft>
                          <a:spcPts val="0"/>
                        </a:spcAft>
                      </a:pPr>
                      <a:r>
                        <a:rPr lang="en-US" sz="1400" b="1" dirty="0">
                          <a:solidFill>
                            <a:schemeClr val="bg1"/>
                          </a:solidFill>
                          <a:effectLst/>
                          <a:latin typeface="Calibri"/>
                        </a:rPr>
                        <a:t> </a:t>
                      </a:r>
                    </a:p>
                  </a:txBody>
                  <a:tcPr marL="41356" marR="41356" marT="41356" marB="41356">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400" b="1">
                          <a:solidFill>
                            <a:schemeClr val="bg1"/>
                          </a:solidFill>
                          <a:effectLst/>
                          <a:latin typeface="Calibri"/>
                        </a:rPr>
                        <a:t>400</a:t>
                      </a:r>
                    </a:p>
                  </a:txBody>
                  <a:tcPr marL="41356" marR="41356" marT="41356" marB="41356">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rowSpan="3">
                  <a:txBody>
                    <a:bodyPr/>
                    <a:lstStyle/>
                    <a:p>
                      <a:pPr marL="0" marR="0" fontAlgn="t">
                        <a:spcBef>
                          <a:spcPts val="0"/>
                        </a:spcBef>
                        <a:spcAft>
                          <a:spcPts val="0"/>
                        </a:spcAft>
                      </a:pPr>
                      <a:r>
                        <a:rPr lang="en-US" sz="1400" b="1" dirty="0">
                          <a:solidFill>
                            <a:schemeClr val="bg1"/>
                          </a:solidFill>
                          <a:effectLst/>
                          <a:latin typeface="Calibri"/>
                        </a:rPr>
                        <a:t>1133</a:t>
                      </a:r>
                    </a:p>
                    <a:p>
                      <a:pPr marL="0" marR="0" fontAlgn="t">
                        <a:spcBef>
                          <a:spcPts val="0"/>
                        </a:spcBef>
                        <a:spcAft>
                          <a:spcPts val="0"/>
                        </a:spcAft>
                      </a:pPr>
                      <a:r>
                        <a:rPr lang="en-US" sz="1400" b="1" dirty="0">
                          <a:solidFill>
                            <a:schemeClr val="bg1"/>
                          </a:solidFill>
                          <a:effectLst/>
                          <a:latin typeface="Calibri"/>
                        </a:rPr>
                        <a:t> </a:t>
                      </a:r>
                    </a:p>
                    <a:p>
                      <a:pPr marL="0" marR="0" fontAlgn="t">
                        <a:spcBef>
                          <a:spcPts val="0"/>
                        </a:spcBef>
                        <a:spcAft>
                          <a:spcPts val="0"/>
                        </a:spcAft>
                      </a:pPr>
                      <a:r>
                        <a:rPr lang="en-US" sz="1400" b="1" dirty="0">
                          <a:solidFill>
                            <a:schemeClr val="bg1"/>
                          </a:solidFill>
                          <a:effectLst/>
                          <a:latin typeface="Calibri"/>
                        </a:rPr>
                        <a:t> </a:t>
                      </a:r>
                    </a:p>
                  </a:txBody>
                  <a:tcPr marL="41356" marR="41356" marT="41356" marB="41356">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400" b="1">
                          <a:solidFill>
                            <a:schemeClr val="bg1"/>
                          </a:solidFill>
                          <a:effectLst/>
                          <a:latin typeface="Calibri"/>
                        </a:rPr>
                        <a:t>4400</a:t>
                      </a:r>
                    </a:p>
                  </a:txBody>
                  <a:tcPr marL="41356" marR="41356" marT="41356" marB="41356">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rowSpan="3">
                  <a:txBody>
                    <a:bodyPr/>
                    <a:lstStyle/>
                    <a:p>
                      <a:pPr marL="0" marR="0" fontAlgn="t">
                        <a:spcBef>
                          <a:spcPts val="0"/>
                        </a:spcBef>
                        <a:spcAft>
                          <a:spcPts val="0"/>
                        </a:spcAft>
                      </a:pPr>
                      <a:r>
                        <a:rPr lang="en-US" sz="1400" b="1" dirty="0">
                          <a:solidFill>
                            <a:schemeClr val="bg1"/>
                          </a:solidFill>
                          <a:effectLst/>
                          <a:latin typeface="Calibri"/>
                        </a:rPr>
                        <a:t>3800</a:t>
                      </a:r>
                    </a:p>
                    <a:p>
                      <a:pPr marL="0" marR="0" fontAlgn="t">
                        <a:spcBef>
                          <a:spcPts val="0"/>
                        </a:spcBef>
                        <a:spcAft>
                          <a:spcPts val="0"/>
                        </a:spcAft>
                      </a:pPr>
                      <a:r>
                        <a:rPr lang="en-US" sz="1400" b="1" dirty="0">
                          <a:solidFill>
                            <a:schemeClr val="bg1"/>
                          </a:solidFill>
                          <a:effectLst/>
                          <a:latin typeface="Calibri"/>
                        </a:rPr>
                        <a:t> </a:t>
                      </a:r>
                    </a:p>
                    <a:p>
                      <a:pPr marL="0" marR="0" fontAlgn="t">
                        <a:spcBef>
                          <a:spcPts val="0"/>
                        </a:spcBef>
                        <a:spcAft>
                          <a:spcPts val="0"/>
                        </a:spcAft>
                      </a:pPr>
                      <a:r>
                        <a:rPr lang="en-US" sz="1400" b="1" dirty="0">
                          <a:solidFill>
                            <a:schemeClr val="bg1"/>
                          </a:solidFill>
                          <a:effectLst/>
                          <a:latin typeface="Calibri"/>
                        </a:rPr>
                        <a:t> </a:t>
                      </a:r>
                    </a:p>
                  </a:txBody>
                  <a:tcPr marL="41356" marR="41356" marT="41356" marB="41356">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r>
              <a:tr h="210042">
                <a:tc vMerge="1">
                  <a:txBody>
                    <a:bodyPr/>
                    <a:lstStyle/>
                    <a:p>
                      <a:pPr marL="0" marR="0" fontAlgn="t">
                        <a:spcBef>
                          <a:spcPts val="0"/>
                        </a:spcBef>
                        <a:spcAft>
                          <a:spcPts val="0"/>
                        </a:spcAft>
                      </a:pPr>
                      <a:endParaRPr lang="en-US" sz="1400" dirty="0">
                        <a:solidFill>
                          <a:schemeClr val="bg1"/>
                        </a:solidFill>
                        <a:effectLst/>
                        <a:latin typeface="Calibri"/>
                      </a:endParaRPr>
                    </a:p>
                  </a:txBody>
                  <a:tcPr marL="41356" marR="41356" marT="41356" marB="41356">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400" b="1">
                          <a:solidFill>
                            <a:schemeClr val="bg1"/>
                          </a:solidFill>
                          <a:effectLst/>
                          <a:latin typeface="Calibri"/>
                        </a:rPr>
                        <a:t>2</a:t>
                      </a:r>
                    </a:p>
                  </a:txBody>
                  <a:tcPr marL="41356" marR="41356" marT="41356" marB="41356">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400" b="1">
                          <a:solidFill>
                            <a:schemeClr val="bg1"/>
                          </a:solidFill>
                          <a:effectLst/>
                          <a:latin typeface="Calibri"/>
                        </a:rPr>
                        <a:t>3000</a:t>
                      </a:r>
                    </a:p>
                  </a:txBody>
                  <a:tcPr marL="41356" marR="41356" marT="41356" marB="41356">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vMerge="1">
                  <a:txBody>
                    <a:bodyPr/>
                    <a:lstStyle/>
                    <a:p>
                      <a:pPr marL="0" marR="0" fontAlgn="t">
                        <a:spcBef>
                          <a:spcPts val="0"/>
                        </a:spcBef>
                        <a:spcAft>
                          <a:spcPts val="0"/>
                        </a:spcAft>
                      </a:pPr>
                      <a:endParaRPr lang="en-US" sz="1400" dirty="0">
                        <a:solidFill>
                          <a:schemeClr val="bg1"/>
                        </a:solidFill>
                        <a:effectLst/>
                        <a:latin typeface="Calibri"/>
                      </a:endParaRPr>
                    </a:p>
                  </a:txBody>
                  <a:tcPr marL="41356" marR="41356" marT="41356" marB="41356">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400" b="1">
                          <a:solidFill>
                            <a:schemeClr val="bg1"/>
                          </a:solidFill>
                          <a:effectLst/>
                          <a:latin typeface="Calibri"/>
                        </a:rPr>
                        <a:t>1000</a:t>
                      </a:r>
                    </a:p>
                  </a:txBody>
                  <a:tcPr marL="41356" marR="41356" marT="41356" marB="41356">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vMerge="1">
                  <a:txBody>
                    <a:bodyPr/>
                    <a:lstStyle/>
                    <a:p>
                      <a:pPr marL="0" marR="0" fontAlgn="t">
                        <a:spcBef>
                          <a:spcPts val="0"/>
                        </a:spcBef>
                        <a:spcAft>
                          <a:spcPts val="0"/>
                        </a:spcAft>
                      </a:pPr>
                      <a:endParaRPr lang="en-US" sz="1400">
                        <a:solidFill>
                          <a:schemeClr val="bg1"/>
                        </a:solidFill>
                        <a:effectLst/>
                        <a:latin typeface="Calibri"/>
                      </a:endParaRPr>
                    </a:p>
                  </a:txBody>
                  <a:tcPr marL="41356" marR="41356" marT="41356" marB="41356">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400" b="1">
                          <a:solidFill>
                            <a:schemeClr val="bg1"/>
                          </a:solidFill>
                          <a:effectLst/>
                          <a:latin typeface="Calibri"/>
                        </a:rPr>
                        <a:t>4000</a:t>
                      </a:r>
                    </a:p>
                  </a:txBody>
                  <a:tcPr marL="41356" marR="41356" marT="41356" marB="41356">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vMerge="1">
                  <a:txBody>
                    <a:bodyPr/>
                    <a:lstStyle/>
                    <a:p>
                      <a:pPr marL="0" marR="0" fontAlgn="t">
                        <a:spcBef>
                          <a:spcPts val="0"/>
                        </a:spcBef>
                        <a:spcAft>
                          <a:spcPts val="0"/>
                        </a:spcAft>
                      </a:pPr>
                      <a:endParaRPr lang="en-US" sz="1400">
                        <a:solidFill>
                          <a:schemeClr val="bg1"/>
                        </a:solidFill>
                        <a:effectLst/>
                        <a:latin typeface="Calibri"/>
                      </a:endParaRPr>
                    </a:p>
                  </a:txBody>
                  <a:tcPr marL="41356" marR="41356" marT="41356" marB="41356">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r>
              <a:tr h="210042">
                <a:tc vMerge="1">
                  <a:txBody>
                    <a:bodyPr/>
                    <a:lstStyle/>
                    <a:p>
                      <a:pPr marL="0" marR="0" fontAlgn="t">
                        <a:spcBef>
                          <a:spcPts val="0"/>
                        </a:spcBef>
                        <a:spcAft>
                          <a:spcPts val="0"/>
                        </a:spcAft>
                      </a:pPr>
                      <a:endParaRPr lang="en-US" sz="1400" dirty="0">
                        <a:solidFill>
                          <a:schemeClr val="bg1"/>
                        </a:solidFill>
                        <a:effectLst/>
                        <a:latin typeface="Calibri"/>
                      </a:endParaRPr>
                    </a:p>
                  </a:txBody>
                  <a:tcPr marL="41356" marR="41356" marT="41356" marB="41356">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400" b="1">
                          <a:solidFill>
                            <a:schemeClr val="bg1"/>
                          </a:solidFill>
                          <a:effectLst/>
                          <a:latin typeface="Calibri"/>
                        </a:rPr>
                        <a:t>3</a:t>
                      </a:r>
                    </a:p>
                  </a:txBody>
                  <a:tcPr marL="41356" marR="41356" marT="41356" marB="41356">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400" b="1">
                          <a:solidFill>
                            <a:schemeClr val="bg1"/>
                          </a:solidFill>
                          <a:effectLst/>
                          <a:latin typeface="Calibri"/>
                        </a:rPr>
                        <a:t>1000</a:t>
                      </a:r>
                    </a:p>
                  </a:txBody>
                  <a:tcPr marL="41356" marR="41356" marT="41356" marB="41356">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vMerge="1">
                  <a:txBody>
                    <a:bodyPr/>
                    <a:lstStyle/>
                    <a:p>
                      <a:pPr marL="0" marR="0" fontAlgn="t">
                        <a:spcBef>
                          <a:spcPts val="0"/>
                        </a:spcBef>
                        <a:spcAft>
                          <a:spcPts val="0"/>
                        </a:spcAft>
                      </a:pPr>
                      <a:endParaRPr lang="en-US" sz="1400" dirty="0">
                        <a:solidFill>
                          <a:schemeClr val="bg1"/>
                        </a:solidFill>
                        <a:effectLst/>
                        <a:latin typeface="Calibri"/>
                      </a:endParaRPr>
                    </a:p>
                  </a:txBody>
                  <a:tcPr marL="41356" marR="41356" marT="41356" marB="41356">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400" b="1">
                          <a:solidFill>
                            <a:schemeClr val="bg1"/>
                          </a:solidFill>
                          <a:effectLst/>
                          <a:latin typeface="Calibri"/>
                        </a:rPr>
                        <a:t>2000</a:t>
                      </a:r>
                    </a:p>
                  </a:txBody>
                  <a:tcPr marL="41356" marR="41356" marT="41356" marB="41356">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vMerge="1">
                  <a:txBody>
                    <a:bodyPr/>
                    <a:lstStyle/>
                    <a:p>
                      <a:pPr marL="0" marR="0" fontAlgn="t">
                        <a:spcBef>
                          <a:spcPts val="0"/>
                        </a:spcBef>
                        <a:spcAft>
                          <a:spcPts val="0"/>
                        </a:spcAft>
                      </a:pPr>
                      <a:endParaRPr lang="en-US" sz="1400" dirty="0">
                        <a:solidFill>
                          <a:schemeClr val="bg1"/>
                        </a:solidFill>
                        <a:effectLst/>
                        <a:latin typeface="Calibri"/>
                      </a:endParaRPr>
                    </a:p>
                  </a:txBody>
                  <a:tcPr marL="41356" marR="41356" marT="41356" marB="41356">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400" b="1" dirty="0">
                          <a:solidFill>
                            <a:schemeClr val="bg1"/>
                          </a:solidFill>
                          <a:effectLst/>
                          <a:latin typeface="Calibri"/>
                        </a:rPr>
                        <a:t>3000</a:t>
                      </a:r>
                    </a:p>
                  </a:txBody>
                  <a:tcPr marL="41356" marR="41356" marT="41356" marB="41356">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vMerge="1">
                  <a:txBody>
                    <a:bodyPr/>
                    <a:lstStyle/>
                    <a:p>
                      <a:pPr marL="0" marR="0" fontAlgn="t">
                        <a:spcBef>
                          <a:spcPts val="0"/>
                        </a:spcBef>
                        <a:spcAft>
                          <a:spcPts val="0"/>
                        </a:spcAft>
                      </a:pPr>
                      <a:endParaRPr lang="en-US" sz="1400" dirty="0">
                        <a:solidFill>
                          <a:schemeClr val="bg1"/>
                        </a:solidFill>
                        <a:effectLst/>
                        <a:latin typeface="Calibri"/>
                      </a:endParaRPr>
                    </a:p>
                  </a:txBody>
                  <a:tcPr marL="41356" marR="41356" marT="41356" marB="41356">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r>
              <a:tr h="210042">
                <a:tc rowSpan="3">
                  <a:txBody>
                    <a:bodyPr/>
                    <a:lstStyle/>
                    <a:p>
                      <a:pPr marL="0" marR="0" fontAlgn="t">
                        <a:spcBef>
                          <a:spcPts val="0"/>
                        </a:spcBef>
                        <a:spcAft>
                          <a:spcPts val="0"/>
                        </a:spcAft>
                      </a:pPr>
                      <a:r>
                        <a:rPr lang="en-US" sz="1400" b="1" dirty="0">
                          <a:solidFill>
                            <a:schemeClr val="bg1"/>
                          </a:solidFill>
                          <a:effectLst/>
                          <a:latin typeface="Calibri"/>
                        </a:rPr>
                        <a:t>Zack</a:t>
                      </a:r>
                    </a:p>
                    <a:p>
                      <a:pPr marL="0" marR="0" fontAlgn="t">
                        <a:spcBef>
                          <a:spcPts val="0"/>
                        </a:spcBef>
                        <a:spcAft>
                          <a:spcPts val="0"/>
                        </a:spcAft>
                      </a:pPr>
                      <a:r>
                        <a:rPr lang="en-US" sz="1400" b="1" dirty="0">
                          <a:solidFill>
                            <a:schemeClr val="bg1"/>
                          </a:solidFill>
                          <a:effectLst/>
                          <a:latin typeface="Calibri"/>
                        </a:rPr>
                        <a:t>(142 m.)</a:t>
                      </a:r>
                    </a:p>
                  </a:txBody>
                  <a:tcPr marL="41356" marR="41356" marT="41356" marB="41356">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400" b="1">
                          <a:solidFill>
                            <a:schemeClr val="bg1"/>
                          </a:solidFill>
                          <a:effectLst/>
                          <a:latin typeface="Calibri"/>
                        </a:rPr>
                        <a:t>1</a:t>
                      </a:r>
                    </a:p>
                  </a:txBody>
                  <a:tcPr marL="41356" marR="41356" marT="41356" marB="41356">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400" b="1">
                          <a:solidFill>
                            <a:schemeClr val="bg1"/>
                          </a:solidFill>
                          <a:effectLst/>
                          <a:latin typeface="Calibri"/>
                        </a:rPr>
                        <a:t>3000</a:t>
                      </a:r>
                    </a:p>
                  </a:txBody>
                  <a:tcPr marL="41356" marR="41356" marT="41356" marB="41356">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rowSpan="3">
                  <a:txBody>
                    <a:bodyPr/>
                    <a:lstStyle/>
                    <a:p>
                      <a:pPr marL="0" marR="0" fontAlgn="t">
                        <a:spcBef>
                          <a:spcPts val="0"/>
                        </a:spcBef>
                        <a:spcAft>
                          <a:spcPts val="0"/>
                        </a:spcAft>
                      </a:pPr>
                      <a:r>
                        <a:rPr lang="en-US" sz="1400" b="1" dirty="0">
                          <a:solidFill>
                            <a:schemeClr val="bg1"/>
                          </a:solidFill>
                          <a:effectLst/>
                          <a:latin typeface="Calibri"/>
                        </a:rPr>
                        <a:t>24333</a:t>
                      </a:r>
                    </a:p>
                    <a:p>
                      <a:pPr marL="0" marR="0" fontAlgn="t">
                        <a:spcBef>
                          <a:spcPts val="0"/>
                        </a:spcBef>
                        <a:spcAft>
                          <a:spcPts val="0"/>
                        </a:spcAft>
                      </a:pPr>
                      <a:r>
                        <a:rPr lang="en-US" sz="1400" b="1" dirty="0">
                          <a:solidFill>
                            <a:schemeClr val="bg1"/>
                          </a:solidFill>
                          <a:effectLst/>
                          <a:latin typeface="Calibri"/>
                        </a:rPr>
                        <a:t> </a:t>
                      </a:r>
                    </a:p>
                    <a:p>
                      <a:pPr marL="0" marR="0" fontAlgn="t">
                        <a:spcBef>
                          <a:spcPts val="0"/>
                        </a:spcBef>
                        <a:spcAft>
                          <a:spcPts val="0"/>
                        </a:spcAft>
                      </a:pPr>
                      <a:r>
                        <a:rPr lang="en-US" sz="1400" b="1" dirty="0">
                          <a:solidFill>
                            <a:schemeClr val="bg1"/>
                          </a:solidFill>
                          <a:effectLst/>
                          <a:latin typeface="Calibri"/>
                        </a:rPr>
                        <a:t> </a:t>
                      </a:r>
                    </a:p>
                  </a:txBody>
                  <a:tcPr marL="41356" marR="41356" marT="41356" marB="41356">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400" b="1">
                          <a:solidFill>
                            <a:schemeClr val="bg1"/>
                          </a:solidFill>
                          <a:effectLst/>
                          <a:latin typeface="Calibri"/>
                        </a:rPr>
                        <a:t>10000</a:t>
                      </a:r>
                    </a:p>
                  </a:txBody>
                  <a:tcPr marL="41356" marR="41356" marT="41356" marB="41356">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rowSpan="3">
                  <a:txBody>
                    <a:bodyPr/>
                    <a:lstStyle/>
                    <a:p>
                      <a:pPr marL="0" marR="0" fontAlgn="t">
                        <a:spcBef>
                          <a:spcPts val="0"/>
                        </a:spcBef>
                        <a:spcAft>
                          <a:spcPts val="0"/>
                        </a:spcAft>
                      </a:pPr>
                      <a:r>
                        <a:rPr lang="en-US" sz="1400" b="1" dirty="0">
                          <a:solidFill>
                            <a:schemeClr val="bg1"/>
                          </a:solidFill>
                          <a:effectLst/>
                          <a:latin typeface="Calibri"/>
                        </a:rPr>
                        <a:t>14333</a:t>
                      </a:r>
                    </a:p>
                    <a:p>
                      <a:pPr marL="0" marR="0" fontAlgn="t">
                        <a:spcBef>
                          <a:spcPts val="0"/>
                        </a:spcBef>
                        <a:spcAft>
                          <a:spcPts val="0"/>
                        </a:spcAft>
                      </a:pPr>
                      <a:r>
                        <a:rPr lang="en-US" sz="1400" b="1" dirty="0">
                          <a:solidFill>
                            <a:schemeClr val="bg1"/>
                          </a:solidFill>
                          <a:effectLst/>
                          <a:latin typeface="Calibri"/>
                        </a:rPr>
                        <a:t> </a:t>
                      </a:r>
                    </a:p>
                    <a:p>
                      <a:pPr marL="0" marR="0" fontAlgn="t">
                        <a:spcBef>
                          <a:spcPts val="0"/>
                        </a:spcBef>
                        <a:spcAft>
                          <a:spcPts val="0"/>
                        </a:spcAft>
                      </a:pPr>
                      <a:r>
                        <a:rPr lang="en-US" sz="1400" b="1" dirty="0">
                          <a:solidFill>
                            <a:schemeClr val="bg1"/>
                          </a:solidFill>
                          <a:effectLst/>
                          <a:latin typeface="Calibri"/>
                        </a:rPr>
                        <a:t> </a:t>
                      </a:r>
                    </a:p>
                  </a:txBody>
                  <a:tcPr marL="41356" marR="41356" marT="41356" marB="41356">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400" b="1">
                          <a:solidFill>
                            <a:schemeClr val="bg1"/>
                          </a:solidFill>
                          <a:effectLst/>
                          <a:latin typeface="Calibri"/>
                        </a:rPr>
                        <a:t>13000</a:t>
                      </a:r>
                    </a:p>
                  </a:txBody>
                  <a:tcPr marL="41356" marR="41356" marT="41356" marB="41356">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rowSpan="3">
                  <a:txBody>
                    <a:bodyPr/>
                    <a:lstStyle/>
                    <a:p>
                      <a:pPr marL="0" marR="0" fontAlgn="t">
                        <a:spcBef>
                          <a:spcPts val="0"/>
                        </a:spcBef>
                        <a:spcAft>
                          <a:spcPts val="0"/>
                        </a:spcAft>
                      </a:pPr>
                      <a:r>
                        <a:rPr lang="en-US" sz="1400" b="1" dirty="0">
                          <a:solidFill>
                            <a:schemeClr val="bg1"/>
                          </a:solidFill>
                          <a:effectLst/>
                          <a:latin typeface="Calibri"/>
                        </a:rPr>
                        <a:t>38666</a:t>
                      </a:r>
                    </a:p>
                    <a:p>
                      <a:pPr marL="0" marR="0" fontAlgn="t">
                        <a:spcBef>
                          <a:spcPts val="0"/>
                        </a:spcBef>
                        <a:spcAft>
                          <a:spcPts val="0"/>
                        </a:spcAft>
                      </a:pPr>
                      <a:r>
                        <a:rPr lang="en-US" sz="1400" b="1" dirty="0">
                          <a:solidFill>
                            <a:schemeClr val="bg1"/>
                          </a:solidFill>
                          <a:effectLst/>
                          <a:latin typeface="Calibri"/>
                        </a:rPr>
                        <a:t> </a:t>
                      </a:r>
                    </a:p>
                    <a:p>
                      <a:pPr marL="0" marR="0" fontAlgn="t">
                        <a:spcBef>
                          <a:spcPts val="0"/>
                        </a:spcBef>
                        <a:spcAft>
                          <a:spcPts val="0"/>
                        </a:spcAft>
                      </a:pPr>
                      <a:r>
                        <a:rPr lang="en-US" sz="900" b="1" dirty="0">
                          <a:effectLst/>
                          <a:latin typeface="Calibri"/>
                        </a:rPr>
                        <a:t> </a:t>
                      </a:r>
                    </a:p>
                  </a:txBody>
                  <a:tcPr marL="41356" marR="41356" marT="41356" marB="41356">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r>
              <a:tr h="210042">
                <a:tc vMerge="1">
                  <a:txBody>
                    <a:bodyPr/>
                    <a:lstStyle/>
                    <a:p>
                      <a:pPr marL="0" marR="0" fontAlgn="t">
                        <a:spcBef>
                          <a:spcPts val="0"/>
                        </a:spcBef>
                        <a:spcAft>
                          <a:spcPts val="0"/>
                        </a:spcAft>
                      </a:pPr>
                      <a:endParaRPr lang="en-US" sz="1400" dirty="0">
                        <a:solidFill>
                          <a:schemeClr val="bg1"/>
                        </a:solidFill>
                        <a:effectLst/>
                        <a:latin typeface="Calibri"/>
                      </a:endParaRPr>
                    </a:p>
                  </a:txBody>
                  <a:tcPr marL="41356" marR="41356" marT="41356" marB="41356">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400" b="1">
                          <a:solidFill>
                            <a:schemeClr val="bg1"/>
                          </a:solidFill>
                          <a:effectLst/>
                          <a:latin typeface="Calibri"/>
                        </a:rPr>
                        <a:t>2</a:t>
                      </a:r>
                    </a:p>
                  </a:txBody>
                  <a:tcPr marL="41356" marR="41356" marT="41356" marB="41356">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400" b="1">
                          <a:solidFill>
                            <a:schemeClr val="bg1"/>
                          </a:solidFill>
                          <a:effectLst/>
                          <a:latin typeface="Calibri"/>
                        </a:rPr>
                        <a:t>30000</a:t>
                      </a:r>
                    </a:p>
                  </a:txBody>
                  <a:tcPr marL="41356" marR="41356" marT="41356" marB="41356">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vMerge="1">
                  <a:txBody>
                    <a:bodyPr/>
                    <a:lstStyle/>
                    <a:p>
                      <a:pPr marL="0" marR="0" fontAlgn="t">
                        <a:spcBef>
                          <a:spcPts val="0"/>
                        </a:spcBef>
                        <a:spcAft>
                          <a:spcPts val="0"/>
                        </a:spcAft>
                      </a:pPr>
                      <a:endParaRPr lang="en-US" sz="1400" dirty="0">
                        <a:solidFill>
                          <a:schemeClr val="bg1"/>
                        </a:solidFill>
                        <a:effectLst/>
                        <a:latin typeface="Calibri"/>
                      </a:endParaRPr>
                    </a:p>
                  </a:txBody>
                  <a:tcPr marL="41356" marR="41356" marT="41356" marB="41356">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400" b="1">
                          <a:solidFill>
                            <a:schemeClr val="bg1"/>
                          </a:solidFill>
                          <a:effectLst/>
                          <a:latin typeface="Calibri"/>
                        </a:rPr>
                        <a:t>3000</a:t>
                      </a:r>
                    </a:p>
                  </a:txBody>
                  <a:tcPr marL="41356" marR="41356" marT="41356" marB="41356">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vMerge="1">
                  <a:txBody>
                    <a:bodyPr/>
                    <a:lstStyle/>
                    <a:p>
                      <a:pPr marL="0" marR="0" fontAlgn="t">
                        <a:spcBef>
                          <a:spcPts val="0"/>
                        </a:spcBef>
                        <a:spcAft>
                          <a:spcPts val="0"/>
                        </a:spcAft>
                      </a:pPr>
                      <a:endParaRPr lang="en-US" sz="1400">
                        <a:solidFill>
                          <a:schemeClr val="bg1"/>
                        </a:solidFill>
                        <a:effectLst/>
                        <a:latin typeface="Calibri"/>
                      </a:endParaRPr>
                    </a:p>
                  </a:txBody>
                  <a:tcPr marL="41356" marR="41356" marT="41356" marB="41356">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400" b="1">
                          <a:solidFill>
                            <a:schemeClr val="bg1"/>
                          </a:solidFill>
                          <a:effectLst/>
                          <a:latin typeface="Calibri"/>
                        </a:rPr>
                        <a:t>33000</a:t>
                      </a:r>
                    </a:p>
                  </a:txBody>
                  <a:tcPr marL="41356" marR="41356" marT="41356" marB="41356">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vMerge="1">
                  <a:txBody>
                    <a:bodyPr/>
                    <a:lstStyle/>
                    <a:p>
                      <a:pPr marL="0" marR="0" fontAlgn="t">
                        <a:spcBef>
                          <a:spcPts val="0"/>
                        </a:spcBef>
                        <a:spcAft>
                          <a:spcPts val="0"/>
                        </a:spcAft>
                      </a:pPr>
                      <a:endParaRPr lang="en-US" sz="1400" dirty="0">
                        <a:solidFill>
                          <a:schemeClr val="bg1"/>
                        </a:solidFill>
                        <a:effectLst/>
                        <a:latin typeface="Calibri"/>
                      </a:endParaRPr>
                    </a:p>
                  </a:txBody>
                  <a:tcPr marL="41356" marR="41356" marT="41356" marB="41356">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r>
              <a:tr h="144220">
                <a:tc vMerge="1">
                  <a:txBody>
                    <a:bodyPr/>
                    <a:lstStyle/>
                    <a:p>
                      <a:pPr marL="0" marR="0" fontAlgn="t">
                        <a:spcBef>
                          <a:spcPts val="0"/>
                        </a:spcBef>
                        <a:spcAft>
                          <a:spcPts val="0"/>
                        </a:spcAft>
                      </a:pPr>
                      <a:endParaRPr lang="en-US" sz="1400" dirty="0">
                        <a:solidFill>
                          <a:schemeClr val="bg1"/>
                        </a:solidFill>
                        <a:effectLst/>
                        <a:latin typeface="Calibri"/>
                      </a:endParaRPr>
                    </a:p>
                  </a:txBody>
                  <a:tcPr marL="41356" marR="41356" marT="41356" marB="41356">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400" b="1">
                          <a:solidFill>
                            <a:schemeClr val="bg1"/>
                          </a:solidFill>
                          <a:effectLst/>
                          <a:latin typeface="Calibri"/>
                        </a:rPr>
                        <a:t>3</a:t>
                      </a:r>
                    </a:p>
                  </a:txBody>
                  <a:tcPr marL="41356" marR="41356" marT="41356" marB="41356">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400" b="1">
                          <a:solidFill>
                            <a:schemeClr val="bg1"/>
                          </a:solidFill>
                          <a:effectLst/>
                          <a:latin typeface="Calibri"/>
                        </a:rPr>
                        <a:t>40000</a:t>
                      </a:r>
                    </a:p>
                  </a:txBody>
                  <a:tcPr marL="41356" marR="41356" marT="41356" marB="41356">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vMerge="1">
                  <a:txBody>
                    <a:bodyPr/>
                    <a:lstStyle/>
                    <a:p>
                      <a:pPr marL="0" marR="0" fontAlgn="t">
                        <a:spcBef>
                          <a:spcPts val="0"/>
                        </a:spcBef>
                        <a:spcAft>
                          <a:spcPts val="0"/>
                        </a:spcAft>
                      </a:pPr>
                      <a:endParaRPr lang="en-US" sz="1400" dirty="0">
                        <a:solidFill>
                          <a:schemeClr val="bg1"/>
                        </a:solidFill>
                        <a:effectLst/>
                        <a:latin typeface="Calibri"/>
                      </a:endParaRPr>
                    </a:p>
                  </a:txBody>
                  <a:tcPr marL="41356" marR="41356" marT="41356" marB="41356">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400" b="1">
                          <a:solidFill>
                            <a:schemeClr val="bg1"/>
                          </a:solidFill>
                          <a:effectLst/>
                          <a:latin typeface="Calibri"/>
                        </a:rPr>
                        <a:t>30000</a:t>
                      </a:r>
                    </a:p>
                  </a:txBody>
                  <a:tcPr marL="41356" marR="41356" marT="41356" marB="41356">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vMerge="1">
                  <a:txBody>
                    <a:bodyPr/>
                    <a:lstStyle/>
                    <a:p>
                      <a:pPr marL="0" marR="0" fontAlgn="t">
                        <a:spcBef>
                          <a:spcPts val="0"/>
                        </a:spcBef>
                        <a:spcAft>
                          <a:spcPts val="0"/>
                        </a:spcAft>
                      </a:pPr>
                      <a:endParaRPr lang="en-US" sz="1400" dirty="0">
                        <a:solidFill>
                          <a:schemeClr val="bg1"/>
                        </a:solidFill>
                        <a:effectLst/>
                        <a:latin typeface="Calibri"/>
                      </a:endParaRPr>
                    </a:p>
                  </a:txBody>
                  <a:tcPr marL="41356" marR="41356" marT="41356" marB="41356">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en-US" sz="1400" b="1" dirty="0">
                          <a:solidFill>
                            <a:schemeClr val="bg1"/>
                          </a:solidFill>
                          <a:effectLst/>
                          <a:latin typeface="Calibri"/>
                        </a:rPr>
                        <a:t>70000</a:t>
                      </a:r>
                    </a:p>
                  </a:txBody>
                  <a:tcPr marL="41356" marR="41356" marT="41356" marB="41356">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vMerge="1">
                  <a:txBody>
                    <a:bodyPr/>
                    <a:lstStyle/>
                    <a:p>
                      <a:pPr marL="0" marR="0" fontAlgn="t">
                        <a:spcBef>
                          <a:spcPts val="0"/>
                        </a:spcBef>
                        <a:spcAft>
                          <a:spcPts val="0"/>
                        </a:spcAft>
                      </a:pPr>
                      <a:endParaRPr lang="en-US" sz="900" dirty="0">
                        <a:effectLst/>
                        <a:latin typeface="Calibri"/>
                      </a:endParaRPr>
                    </a:p>
                  </a:txBody>
                  <a:tcPr marL="41356" marR="41356" marT="41356" marB="41356">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361047159"/>
      </p:ext>
    </p:extLst>
  </p:cSld>
  <p:clrMapOvr>
    <a:masterClrMapping/>
  </p:clrMapOvr>
  <mc:AlternateContent xmlns:mc="http://schemas.openxmlformats.org/markup-compatibility/2006">
    <mc:Choice xmlns:p14="http://schemas.microsoft.com/office/powerpoint/2010/main" Requires="p14">
      <p:transition spd="slow" p14:dur="1600" advClick="0" advTm="9643">
        <p14:prism isInverted="1"/>
      </p:transition>
    </mc:Choice>
    <mc:Fallback>
      <p:transition spd="slow" advClick="0" advTm="9643">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399" y="1752600"/>
            <a:ext cx="6967579"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762001" y="674177"/>
            <a:ext cx="7543800" cy="461665"/>
          </a:xfrm>
          <a:prstGeom prst="rect">
            <a:avLst/>
          </a:prstGeom>
          <a:noFill/>
        </p:spPr>
        <p:txBody>
          <a:bodyPr wrap="square" rtlCol="0">
            <a:spAutoFit/>
          </a:bodyPr>
          <a:lstStyle/>
          <a:p>
            <a:pPr algn="ctr"/>
            <a:r>
              <a:rPr lang="en-US" sz="2400" dirty="0" smtClean="0">
                <a:solidFill>
                  <a:schemeClr val="bg1"/>
                </a:solidFill>
              </a:rPr>
              <a:t>Graph of the Density of </a:t>
            </a:r>
            <a:r>
              <a:rPr lang="en-US" sz="2400" dirty="0" smtClean="0">
                <a:solidFill>
                  <a:schemeClr val="bg1"/>
                </a:solidFill>
              </a:rPr>
              <a:t>Yeast </a:t>
            </a:r>
            <a:r>
              <a:rPr lang="en-US" sz="2400" dirty="0" smtClean="0">
                <a:solidFill>
                  <a:schemeClr val="bg1"/>
                </a:solidFill>
              </a:rPr>
              <a:t>in 1 cc of Soil</a:t>
            </a:r>
            <a:endParaRPr lang="en-US" sz="2400" dirty="0">
              <a:solidFill>
                <a:schemeClr val="bg1"/>
              </a:solidFill>
            </a:endParaRPr>
          </a:p>
        </p:txBody>
      </p:sp>
    </p:spTree>
    <p:extLst>
      <p:ext uri="{BB962C8B-B14F-4D97-AF65-F5344CB8AC3E}">
        <p14:creationId xmlns:p14="http://schemas.microsoft.com/office/powerpoint/2010/main" val="1585506218"/>
      </p:ext>
    </p:extLst>
  </p:cSld>
  <p:clrMapOvr>
    <a:masterClrMapping/>
  </p:clrMapOvr>
  <mc:AlternateContent xmlns:mc="http://schemas.openxmlformats.org/markup-compatibility/2006">
    <mc:Choice xmlns:p14="http://schemas.microsoft.com/office/powerpoint/2010/main" Requires="p14">
      <p:transition spd="slow" p14:dur="1400" advClick="0" advTm="8879">
        <p14:doors dir="vert"/>
      </p:transition>
    </mc:Choice>
    <mc:Fallback>
      <p:transition spd="slow" advClick="0" advTm="8879">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663" y="1513115"/>
            <a:ext cx="7424738" cy="461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728663" y="914399"/>
            <a:ext cx="7014613" cy="461665"/>
          </a:xfrm>
          <a:prstGeom prst="rect">
            <a:avLst/>
          </a:prstGeom>
          <a:noFill/>
        </p:spPr>
        <p:txBody>
          <a:bodyPr wrap="none" rtlCol="0">
            <a:spAutoFit/>
          </a:bodyPr>
          <a:lstStyle/>
          <a:p>
            <a:pPr algn="ctr"/>
            <a:r>
              <a:rPr lang="en-US" sz="2400" dirty="0" smtClean="0">
                <a:solidFill>
                  <a:schemeClr val="bg1"/>
                </a:solidFill>
              </a:rPr>
              <a:t>Graph of the Density of </a:t>
            </a:r>
            <a:r>
              <a:rPr lang="en-US" sz="2400" dirty="0" smtClean="0">
                <a:solidFill>
                  <a:schemeClr val="bg1"/>
                </a:solidFill>
              </a:rPr>
              <a:t>Mold </a:t>
            </a:r>
            <a:r>
              <a:rPr lang="en-US" sz="2400" dirty="0" smtClean="0">
                <a:solidFill>
                  <a:schemeClr val="bg1"/>
                </a:solidFill>
              </a:rPr>
              <a:t>in 1 cc of Soil</a:t>
            </a:r>
            <a:endParaRPr lang="en-US" sz="2400" dirty="0">
              <a:solidFill>
                <a:schemeClr val="bg1"/>
              </a:solidFill>
            </a:endParaRPr>
          </a:p>
        </p:txBody>
      </p:sp>
      <p:sp>
        <p:nvSpPr>
          <p:cNvPr id="3" name="Rectangle 2"/>
          <p:cNvSpPr/>
          <p:nvPr/>
        </p:nvSpPr>
        <p:spPr>
          <a:xfrm>
            <a:off x="2155032" y="2057400"/>
            <a:ext cx="4572000" cy="2031325"/>
          </a:xfrm>
          <a:prstGeom prst="rect">
            <a:avLst/>
          </a:prstGeom>
        </p:spPr>
        <p:txBody>
          <a:bodyPr>
            <a:spAutoFit/>
          </a:bodyPr>
          <a:lstStyle/>
          <a:p>
            <a:r>
              <a:rPr lang="en-US" dirty="0">
                <a:solidFill>
                  <a:srgbClr val="020F12"/>
                </a:solidFill>
              </a:rPr>
              <a:t>The correlation for the density of the yeasts was 0.14, while the correlation for the density of the mold was 0.23. </a:t>
            </a:r>
            <a:r>
              <a:rPr lang="en-US" dirty="0" smtClean="0">
                <a:solidFill>
                  <a:srgbClr val="020F12"/>
                </a:solidFill>
              </a:rPr>
              <a:t>This </a:t>
            </a:r>
            <a:r>
              <a:rPr lang="en-US" dirty="0">
                <a:solidFill>
                  <a:srgbClr val="020F12"/>
                </a:solidFill>
              </a:rPr>
              <a:t>shows that overall the soil was a good environment for fungi, because there is a higher correlation for the density of the mold.</a:t>
            </a:r>
          </a:p>
        </p:txBody>
      </p:sp>
    </p:spTree>
    <p:custDataLst>
      <p:tags r:id="rId1"/>
    </p:custDataLst>
    <p:extLst>
      <p:ext uri="{BB962C8B-B14F-4D97-AF65-F5344CB8AC3E}">
        <p14:creationId xmlns:p14="http://schemas.microsoft.com/office/powerpoint/2010/main" val="760140651"/>
      </p:ext>
    </p:extLst>
  </p:cSld>
  <p:clrMapOvr>
    <a:masterClrMapping/>
  </p:clrMapOvr>
  <mc:AlternateContent xmlns:mc="http://schemas.openxmlformats.org/markup-compatibility/2006">
    <mc:Choice xmlns:p14="http://schemas.microsoft.com/office/powerpoint/2010/main" Requires="p14">
      <p:transition spd="slow" p14:dur="2000" advClick="0" advTm="19289">
        <p14:ferris dir="l"/>
      </p:transition>
    </mc:Choice>
    <mc:Fallback>
      <p:transition spd="slow" advClick="0" advTm="1928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524000"/>
            <a:ext cx="7404966" cy="4948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65262" y="685800"/>
            <a:ext cx="7412735" cy="461665"/>
          </a:xfrm>
          <a:prstGeom prst="rect">
            <a:avLst/>
          </a:prstGeom>
          <a:noFill/>
        </p:spPr>
        <p:txBody>
          <a:bodyPr wrap="none" rtlCol="0">
            <a:spAutoFit/>
          </a:bodyPr>
          <a:lstStyle/>
          <a:p>
            <a:pPr algn="ctr"/>
            <a:r>
              <a:rPr lang="en-US" sz="2400" dirty="0" smtClean="0">
                <a:solidFill>
                  <a:schemeClr val="bg1"/>
                </a:solidFill>
              </a:rPr>
              <a:t>Graph of the Total Fungi Density in 1 cc of Soil</a:t>
            </a:r>
            <a:endParaRPr lang="en-US" sz="2400" dirty="0">
              <a:solidFill>
                <a:schemeClr val="bg1"/>
              </a:solidFill>
            </a:endParaRPr>
          </a:p>
        </p:txBody>
      </p:sp>
    </p:spTree>
    <p:extLst>
      <p:ext uri="{BB962C8B-B14F-4D97-AF65-F5344CB8AC3E}">
        <p14:creationId xmlns:p14="http://schemas.microsoft.com/office/powerpoint/2010/main" val="1871837508"/>
      </p:ext>
    </p:extLst>
  </p:cSld>
  <p:clrMapOvr>
    <a:masterClrMapping/>
  </p:clrMapOvr>
  <mc:AlternateContent xmlns:mc="http://schemas.openxmlformats.org/markup-compatibility/2006">
    <mc:Choice xmlns:p14="http://schemas.microsoft.com/office/powerpoint/2010/main" Requires="p14">
      <p:transition spd="slow" p14:dur="1600" advClick="0" advTm="5816">
        <p14:prism isContent="1" isInverted="1"/>
      </p:transition>
    </mc:Choice>
    <mc:Fallback>
      <p:transition spd="slow" advClick="0" advTm="5816">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819400"/>
            <a:ext cx="7125113" cy="924475"/>
          </a:xfrm>
        </p:spPr>
        <p:txBody>
          <a:bodyPr/>
          <a:lstStyle/>
          <a:p>
            <a:pPr algn="ctr"/>
            <a:r>
              <a:rPr lang="en-US" sz="6600" dirty="0" smtClean="0">
                <a:solidFill>
                  <a:schemeClr val="accent2">
                    <a:lumMod val="50000"/>
                  </a:schemeClr>
                </a:solidFill>
                <a:latin typeface="Lucida Calligraphy" pitchFamily="66" charset="0"/>
              </a:rPr>
              <a:t>Introduction to our Problem and Its Nature </a:t>
            </a:r>
            <a:endParaRPr lang="en-US" sz="6600" dirty="0">
              <a:solidFill>
                <a:schemeClr val="accent2">
                  <a:lumMod val="50000"/>
                </a:schemeClr>
              </a:solidFill>
              <a:latin typeface="Lucida Calligraphy" pitchFamily="66" charset="0"/>
            </a:endParaRPr>
          </a:p>
        </p:txBody>
      </p:sp>
    </p:spTree>
    <p:extLst>
      <p:ext uri="{BB962C8B-B14F-4D97-AF65-F5344CB8AC3E}">
        <p14:creationId xmlns:p14="http://schemas.microsoft.com/office/powerpoint/2010/main" val="3809182900"/>
      </p:ext>
    </p:extLst>
  </p:cSld>
  <p:clrMapOvr>
    <a:masterClrMapping/>
  </p:clrMapOvr>
  <mc:AlternateContent xmlns:mc="http://schemas.openxmlformats.org/markup-compatibility/2006">
    <mc:Choice xmlns:p14="http://schemas.microsoft.com/office/powerpoint/2010/main" Requires="p14">
      <p:transition spd="slow" p14:dur="900" advClick="0" advTm="3747">
        <p14:warp dir="in"/>
      </p:transition>
    </mc:Choice>
    <mc:Fallback>
      <p:transition spd="slow" advClick="0" advTm="3747">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extLst>
              <p:ext uri="{D42A27DB-BD31-4B8C-83A1-F6EECF244321}">
                <p14:modId xmlns:p14="http://schemas.microsoft.com/office/powerpoint/2010/main" val="3514647146"/>
              </p:ext>
            </p:extLst>
          </p:nvPr>
        </p:nvGraphicFramePr>
        <p:xfrm>
          <a:off x="914400" y="990600"/>
          <a:ext cx="7696200" cy="4953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94495043"/>
      </p:ext>
    </p:extLst>
  </p:cSld>
  <p:clrMapOvr>
    <a:masterClrMapping/>
  </p:clrMapOvr>
  <mc:AlternateContent xmlns:mc="http://schemas.openxmlformats.org/markup-compatibility/2006">
    <mc:Choice xmlns:p14="http://schemas.microsoft.com/office/powerpoint/2010/main" Requires="p14">
      <p:transition spd="slow" p14:dur="1600" advClick="0" advTm="4567">
        <p14:gallery dir="l"/>
      </p:transition>
    </mc:Choice>
    <mc:Fallback>
      <p:transition spd="slow" advClick="0" advTm="4567">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1" y="888274"/>
            <a:ext cx="8001000" cy="1077218"/>
          </a:xfrm>
          <a:prstGeom prst="rect">
            <a:avLst/>
          </a:prstGeom>
          <a:noFill/>
        </p:spPr>
        <p:txBody>
          <a:bodyPr wrap="square" rtlCol="0">
            <a:spAutoFit/>
          </a:bodyPr>
          <a:lstStyle/>
          <a:p>
            <a:r>
              <a:rPr lang="en-US" sz="3200" smtClean="0">
                <a:solidFill>
                  <a:schemeClr val="bg1"/>
                </a:solidFill>
              </a:rPr>
              <a:t>And after </a:t>
            </a:r>
            <a:r>
              <a:rPr lang="en-US" sz="3200" dirty="0" smtClean="0">
                <a:solidFill>
                  <a:schemeClr val="bg1"/>
                </a:solidFill>
              </a:rPr>
              <a:t>all that hard work and struggle…</a:t>
            </a:r>
            <a:endParaRPr lang="en-US" sz="3200" dirty="0">
              <a:solidFill>
                <a:schemeClr val="bg1"/>
              </a:solidFill>
            </a:endParaRPr>
          </a:p>
        </p:txBody>
      </p:sp>
      <p:pic>
        <p:nvPicPr>
          <p:cNvPr id="1026" name="Picture 2" descr="\\rediscsi\blackstoner$\Pictures\Soil Ecology Project\58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1" y="1980732"/>
            <a:ext cx="3048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rediscsi\blackstoner$\Pictures\Soil Ecology Project\IMG_042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57600" y="1883615"/>
            <a:ext cx="3048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discsi\blackstoner$\Pictures\Soil Ecology Project\IMG_042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 y="4381500"/>
            <a:ext cx="2895600" cy="21717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rediscsi\blackstoner$\Pictures\Soil Ecology Project\IMG_043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22766" y="4036423"/>
            <a:ext cx="3149599" cy="236219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discsi\blackstoner$\Pictures\Soil Ecology Project\IMG_044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58000" y="2286000"/>
            <a:ext cx="2286000" cy="39814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886200" y="6486100"/>
            <a:ext cx="2695418" cy="369332"/>
          </a:xfrm>
          <a:prstGeom prst="rect">
            <a:avLst/>
          </a:prstGeom>
          <a:noFill/>
        </p:spPr>
        <p:txBody>
          <a:bodyPr wrap="none" rtlCol="0">
            <a:spAutoFit/>
          </a:bodyPr>
          <a:lstStyle/>
          <a:p>
            <a:r>
              <a:rPr lang="en-US" dirty="0" smtClean="0">
                <a:solidFill>
                  <a:schemeClr val="bg1"/>
                </a:solidFill>
              </a:rPr>
              <a:t>#</a:t>
            </a:r>
            <a:r>
              <a:rPr lang="en-US" dirty="0" err="1" smtClean="0">
                <a:solidFill>
                  <a:schemeClr val="bg1"/>
                </a:solidFill>
              </a:rPr>
              <a:t>Soilecologygirlprobs</a:t>
            </a:r>
            <a:endParaRPr lang="en-US" dirty="0">
              <a:solidFill>
                <a:schemeClr val="bg1"/>
              </a:solidFill>
            </a:endParaRPr>
          </a:p>
        </p:txBody>
      </p:sp>
    </p:spTree>
    <p:custDataLst>
      <p:tags r:id="rId1"/>
    </p:custDataLst>
    <p:extLst>
      <p:ext uri="{BB962C8B-B14F-4D97-AF65-F5344CB8AC3E}">
        <p14:creationId xmlns:p14="http://schemas.microsoft.com/office/powerpoint/2010/main" val="2872801193"/>
      </p:ext>
    </p:extLst>
  </p:cSld>
  <p:clrMapOvr>
    <a:masterClrMapping/>
  </p:clrMapOvr>
  <p:transition spd="slow" advTm="21845">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26"/>
                                        </p:tgtEl>
                                        <p:attrNameLst>
                                          <p:attrName>style.visibility</p:attrName>
                                        </p:attrNameLst>
                                      </p:cBhvr>
                                      <p:to>
                                        <p:strVal val="visible"/>
                                      </p:to>
                                    </p:set>
                                    <p:anim calcmode="lin" valueType="num">
                                      <p:cBhvr additive="base">
                                        <p:cTn id="25" dur="500" fill="hold"/>
                                        <p:tgtEl>
                                          <p:spTgt spid="1026"/>
                                        </p:tgtEl>
                                        <p:attrNameLst>
                                          <p:attrName>ppt_x</p:attrName>
                                        </p:attrNameLst>
                                      </p:cBhvr>
                                      <p:tavLst>
                                        <p:tav tm="0">
                                          <p:val>
                                            <p:strVal val="#ppt_x"/>
                                          </p:val>
                                        </p:tav>
                                        <p:tav tm="100000">
                                          <p:val>
                                            <p:strVal val="#ppt_x"/>
                                          </p:val>
                                        </p:tav>
                                      </p:tavLst>
                                    </p:anim>
                                    <p:anim calcmode="lin" valueType="num">
                                      <p:cBhvr additive="base">
                                        <p:cTn id="26"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28"/>
                                        </p:tgtEl>
                                        <p:attrNameLst>
                                          <p:attrName>style.visibility</p:attrName>
                                        </p:attrNameLst>
                                      </p:cBhvr>
                                      <p:to>
                                        <p:strVal val="visible"/>
                                      </p:to>
                                    </p:set>
                                    <p:animEffect transition="in" filter="fade">
                                      <p:cBhvr>
                                        <p:cTn id="31" dur="1000"/>
                                        <p:tgtEl>
                                          <p:spTgt spid="1028"/>
                                        </p:tgtEl>
                                      </p:cBhvr>
                                    </p:animEffect>
                                    <p:anim calcmode="lin" valueType="num">
                                      <p:cBhvr>
                                        <p:cTn id="32" dur="1000" fill="hold"/>
                                        <p:tgtEl>
                                          <p:spTgt spid="1028"/>
                                        </p:tgtEl>
                                        <p:attrNameLst>
                                          <p:attrName>ppt_x</p:attrName>
                                        </p:attrNameLst>
                                      </p:cBhvr>
                                      <p:tavLst>
                                        <p:tav tm="0">
                                          <p:val>
                                            <p:strVal val="#ppt_x"/>
                                          </p:val>
                                        </p:tav>
                                        <p:tav tm="100000">
                                          <p:val>
                                            <p:strVal val="#ppt_x"/>
                                          </p:val>
                                        </p:tav>
                                      </p:tavLst>
                                    </p:anim>
                                    <p:anim calcmode="lin" valueType="num">
                                      <p:cBhvr>
                                        <p:cTn id="33"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1027"/>
                                        </p:tgtEl>
                                        <p:attrNameLst>
                                          <p:attrName>style.visibility</p:attrName>
                                        </p:attrNameLst>
                                      </p:cBhvr>
                                      <p:to>
                                        <p:strVal val="visible"/>
                                      </p:to>
                                    </p:set>
                                    <p:anim calcmode="lin" valueType="num">
                                      <p:cBhvr>
                                        <p:cTn id="38" dur="1000" fill="hold"/>
                                        <p:tgtEl>
                                          <p:spTgt spid="1027"/>
                                        </p:tgtEl>
                                        <p:attrNameLst>
                                          <p:attrName>ppt_w</p:attrName>
                                        </p:attrNameLst>
                                      </p:cBhvr>
                                      <p:tavLst>
                                        <p:tav tm="0">
                                          <p:val>
                                            <p:fltVal val="0"/>
                                          </p:val>
                                        </p:tav>
                                        <p:tav tm="100000">
                                          <p:val>
                                            <p:strVal val="#ppt_w"/>
                                          </p:val>
                                        </p:tav>
                                      </p:tavLst>
                                    </p:anim>
                                    <p:anim calcmode="lin" valueType="num">
                                      <p:cBhvr>
                                        <p:cTn id="39" dur="1000" fill="hold"/>
                                        <p:tgtEl>
                                          <p:spTgt spid="1027"/>
                                        </p:tgtEl>
                                        <p:attrNameLst>
                                          <p:attrName>ppt_h</p:attrName>
                                        </p:attrNameLst>
                                      </p:cBhvr>
                                      <p:tavLst>
                                        <p:tav tm="0">
                                          <p:val>
                                            <p:fltVal val="0"/>
                                          </p:val>
                                        </p:tav>
                                        <p:tav tm="100000">
                                          <p:val>
                                            <p:strVal val="#ppt_h"/>
                                          </p:val>
                                        </p:tav>
                                      </p:tavLst>
                                    </p:anim>
                                    <p:anim calcmode="lin" valueType="num">
                                      <p:cBhvr>
                                        <p:cTn id="40" dur="1000" fill="hold"/>
                                        <p:tgtEl>
                                          <p:spTgt spid="1027"/>
                                        </p:tgtEl>
                                        <p:attrNameLst>
                                          <p:attrName>style.rotation</p:attrName>
                                        </p:attrNameLst>
                                      </p:cBhvr>
                                      <p:tavLst>
                                        <p:tav tm="0">
                                          <p:val>
                                            <p:fltVal val="90"/>
                                          </p:val>
                                        </p:tav>
                                        <p:tav tm="100000">
                                          <p:val>
                                            <p:fltVal val="0"/>
                                          </p:val>
                                        </p:tav>
                                      </p:tavLst>
                                    </p:anim>
                                    <p:animEffect transition="in" filter="fade">
                                      <p:cBhvr>
                                        <p:cTn id="41" dur="1000"/>
                                        <p:tgtEl>
                                          <p:spTgt spid="1027"/>
                                        </p:tgtEl>
                                      </p:cBhvr>
                                    </p:animEffect>
                                  </p:childTnLst>
                                </p:cTn>
                              </p:par>
                            </p:childTnLst>
                          </p:cTn>
                        </p:par>
                      </p:childTnLst>
                    </p:cTn>
                  </p:par>
                  <p:par>
                    <p:cTn id="42" fill="hold">
                      <p:stCondLst>
                        <p:cond delay="indefinite"/>
                      </p:stCondLst>
                      <p:childTnLst>
                        <p:par>
                          <p:cTn id="43" fill="hold">
                            <p:stCondLst>
                              <p:cond delay="0"/>
                            </p:stCondLst>
                            <p:childTnLst>
                              <p:par>
                                <p:cTn id="44" presetID="45" presetClass="entr" presetSubtype="0" fill="hold" nodeType="clickEffect">
                                  <p:stCondLst>
                                    <p:cond delay="0"/>
                                  </p:stCondLst>
                                  <p:childTnLst>
                                    <p:set>
                                      <p:cBhvr>
                                        <p:cTn id="45" dur="1" fill="hold">
                                          <p:stCondLst>
                                            <p:cond delay="0"/>
                                          </p:stCondLst>
                                        </p:cTn>
                                        <p:tgtEl>
                                          <p:spTgt spid="1029"/>
                                        </p:tgtEl>
                                        <p:attrNameLst>
                                          <p:attrName>style.visibility</p:attrName>
                                        </p:attrNameLst>
                                      </p:cBhvr>
                                      <p:to>
                                        <p:strVal val="visible"/>
                                      </p:to>
                                    </p:set>
                                    <p:animEffect transition="in" filter="fade">
                                      <p:cBhvr>
                                        <p:cTn id="46" dur="2000"/>
                                        <p:tgtEl>
                                          <p:spTgt spid="1029"/>
                                        </p:tgtEl>
                                      </p:cBhvr>
                                    </p:animEffect>
                                    <p:anim calcmode="lin" valueType="num">
                                      <p:cBhvr>
                                        <p:cTn id="47" dur="2000" fill="hold"/>
                                        <p:tgtEl>
                                          <p:spTgt spid="1029"/>
                                        </p:tgtEl>
                                        <p:attrNameLst>
                                          <p:attrName>ppt_w</p:attrName>
                                        </p:attrNameLst>
                                      </p:cBhvr>
                                      <p:tavLst>
                                        <p:tav tm="0" fmla="#ppt_w*sin(2.5*pi*$)">
                                          <p:val>
                                            <p:fltVal val="0"/>
                                          </p:val>
                                        </p:tav>
                                        <p:tav tm="100000">
                                          <p:val>
                                            <p:fltVal val="1"/>
                                          </p:val>
                                        </p:tav>
                                      </p:tavLst>
                                    </p:anim>
                                    <p:anim calcmode="lin" valueType="num">
                                      <p:cBhvr>
                                        <p:cTn id="48" dur="2000" fill="hold"/>
                                        <p:tgtEl>
                                          <p:spTgt spid="1029"/>
                                        </p:tgtEl>
                                        <p:attrNameLst>
                                          <p:attrName>ppt_h</p:attrName>
                                        </p:attrNameLst>
                                      </p:cBhvr>
                                      <p:tavLst>
                                        <p:tav tm="0">
                                          <p:val>
                                            <p:strVal val="#ppt_h"/>
                                          </p:val>
                                        </p:tav>
                                        <p:tav tm="100000">
                                          <p:val>
                                            <p:strVal val="#ppt_h"/>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1030"/>
                                        </p:tgtEl>
                                        <p:attrNameLst>
                                          <p:attrName>style.visibility</p:attrName>
                                        </p:attrNameLst>
                                      </p:cBhvr>
                                      <p:to>
                                        <p:strVal val="visible"/>
                                      </p:to>
                                    </p:set>
                                    <p:anim calcmode="lin" valueType="num">
                                      <p:cBhvr additive="base">
                                        <p:cTn id="53" dur="500" fill="hold"/>
                                        <p:tgtEl>
                                          <p:spTgt spid="1030"/>
                                        </p:tgtEl>
                                        <p:attrNameLst>
                                          <p:attrName>ppt_x</p:attrName>
                                        </p:attrNameLst>
                                      </p:cBhvr>
                                      <p:tavLst>
                                        <p:tav tm="0">
                                          <p:val>
                                            <p:strVal val="#ppt_x"/>
                                          </p:val>
                                        </p:tav>
                                        <p:tav tm="100000">
                                          <p:val>
                                            <p:strVal val="#ppt_x"/>
                                          </p:val>
                                        </p:tav>
                                      </p:tavLst>
                                    </p:anim>
                                    <p:anim calcmode="lin" valueType="num">
                                      <p:cBhvr additive="base">
                                        <p:cTn id="54"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6"/>
                                        </p:tgtEl>
                                        <p:attrNameLst>
                                          <p:attrName>style.visibility</p:attrName>
                                        </p:attrNameLst>
                                      </p:cBhvr>
                                      <p:to>
                                        <p:strVal val="visible"/>
                                      </p:to>
                                    </p:set>
                                    <p:animEffect transition="in" filter="fade">
                                      <p:cBhvr>
                                        <p:cTn id="59" dur="1000"/>
                                        <p:tgtEl>
                                          <p:spTgt spid="6"/>
                                        </p:tgtEl>
                                      </p:cBhvr>
                                    </p:animEffect>
                                    <p:anim calcmode="lin" valueType="num">
                                      <p:cBhvr>
                                        <p:cTn id="60" dur="1000" fill="hold"/>
                                        <p:tgtEl>
                                          <p:spTgt spid="6"/>
                                        </p:tgtEl>
                                        <p:attrNameLst>
                                          <p:attrName>ppt_x</p:attrName>
                                        </p:attrNameLst>
                                      </p:cBhvr>
                                      <p:tavLst>
                                        <p:tav tm="0">
                                          <p:val>
                                            <p:strVal val="#ppt_x"/>
                                          </p:val>
                                        </p:tav>
                                        <p:tav tm="100000">
                                          <p:val>
                                            <p:strVal val="#ppt_x"/>
                                          </p:val>
                                        </p:tav>
                                      </p:tavLst>
                                    </p:anim>
                                    <p:anim calcmode="lin" valueType="num">
                                      <p:cBhvr>
                                        <p:cTn id="6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57200" y="228600"/>
            <a:ext cx="8305800" cy="1569660"/>
          </a:xfrm>
          <a:prstGeom prst="rect">
            <a:avLst/>
          </a:prstGeom>
          <a:noFill/>
        </p:spPr>
        <p:txBody>
          <a:bodyPr wrap="square" rtlCol="0">
            <a:spAutoFit/>
          </a:bodyPr>
          <a:lstStyle/>
          <a:p>
            <a:r>
              <a:rPr lang="en-US" sz="2400" dirty="0">
                <a:solidFill>
                  <a:schemeClr val="bg2">
                    <a:lumMod val="20000"/>
                    <a:lumOff val="80000"/>
                  </a:schemeClr>
                </a:solidFill>
              </a:rPr>
              <a:t>We learned that our hypothesis was right because if soil has more yeast, it means that its environment is less suitable for fungi.</a:t>
            </a:r>
          </a:p>
          <a:p>
            <a:endParaRPr lang="en-US" sz="2400" dirty="0">
              <a:solidFill>
                <a:schemeClr val="bg2">
                  <a:lumMod val="20000"/>
                  <a:lumOff val="80000"/>
                </a:schemeClr>
              </a:solidFill>
            </a:endParaRPr>
          </a:p>
        </p:txBody>
      </p:sp>
      <p:sp>
        <p:nvSpPr>
          <p:cNvPr id="7" name="TextBox 6"/>
          <p:cNvSpPr txBox="1"/>
          <p:nvPr/>
        </p:nvSpPr>
        <p:spPr>
          <a:xfrm>
            <a:off x="1066800" y="3371671"/>
            <a:ext cx="7162800" cy="1200329"/>
          </a:xfrm>
          <a:prstGeom prst="rect">
            <a:avLst/>
          </a:prstGeom>
          <a:noFill/>
        </p:spPr>
        <p:txBody>
          <a:bodyPr wrap="square" rtlCol="0">
            <a:spAutoFit/>
          </a:bodyPr>
          <a:lstStyle/>
          <a:p>
            <a:r>
              <a:rPr lang="en-US" sz="2400" dirty="0">
                <a:solidFill>
                  <a:schemeClr val="bg2">
                    <a:lumMod val="20000"/>
                    <a:lumOff val="80000"/>
                  </a:schemeClr>
                </a:solidFill>
              </a:rPr>
              <a:t>If the soil has more mold, it means that its environment is more suitable for fungi.</a:t>
            </a:r>
          </a:p>
          <a:p>
            <a:endParaRPr lang="en-US" sz="2400" dirty="0">
              <a:solidFill>
                <a:schemeClr val="bg2">
                  <a:lumMod val="20000"/>
                  <a:lumOff val="80000"/>
                </a:schemeClr>
              </a:solidFill>
            </a:endParaRPr>
          </a:p>
        </p:txBody>
      </p:sp>
      <p:pic>
        <p:nvPicPr>
          <p:cNvPr id="1026" name="Picture 2" descr="C:\Users\blackstoner\AppData\Local\Microsoft\Windows\Temporary Internet Files\Content.IE5\SRBN78W9\MC900441322[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4282" y="4337232"/>
            <a:ext cx="2447836" cy="244783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blackstoner\AppData\Local\Microsoft\Windows\Temporary Internet Files\Content.IE5\ZNNIZ7JR\MC900441321[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4282" y="990600"/>
            <a:ext cx="2462531" cy="246253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66706849"/>
      </p:ext>
    </p:extLst>
  </p:cSld>
  <p:clrMapOvr>
    <a:masterClrMapping/>
  </p:clrMapOvr>
  <mc:AlternateContent xmlns:mc="http://schemas.openxmlformats.org/markup-compatibility/2006">
    <mc:Choice xmlns:p14="http://schemas.microsoft.com/office/powerpoint/2010/main" Requires="p14">
      <p:transition spd="slow" p14:dur="1400" advClick="0" advTm="11365">
        <p14:ripple/>
      </p:transition>
    </mc:Choice>
    <mc:Fallback>
      <p:transition spd="slow" advClick="0" advTm="11365">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extLst mod="1"/>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696200" cy="924475"/>
          </a:xfrm>
        </p:spPr>
        <p:txBody>
          <a:bodyPr/>
          <a:lstStyle/>
          <a:p>
            <a:r>
              <a:rPr lang="en-US" dirty="0">
                <a:solidFill>
                  <a:schemeClr val="bg2">
                    <a:lumMod val="20000"/>
                    <a:lumOff val="80000"/>
                  </a:schemeClr>
                </a:solidFill>
              </a:rPr>
              <a:t>We found </a:t>
            </a:r>
            <a:r>
              <a:rPr lang="en-US" dirty="0" smtClean="0">
                <a:solidFill>
                  <a:schemeClr val="bg2">
                    <a:lumMod val="20000"/>
                    <a:lumOff val="80000"/>
                  </a:schemeClr>
                </a:solidFill>
              </a:rPr>
              <a:t>that </a:t>
            </a:r>
            <a:r>
              <a:rPr lang="en-US" dirty="0">
                <a:solidFill>
                  <a:schemeClr val="bg2">
                    <a:lumMod val="20000"/>
                    <a:lumOff val="80000"/>
                  </a:schemeClr>
                </a:solidFill>
              </a:rPr>
              <a:t>Sasha's soil had more yeast than </a:t>
            </a:r>
            <a:r>
              <a:rPr lang="en-US" dirty="0" smtClean="0">
                <a:solidFill>
                  <a:schemeClr val="bg2">
                    <a:lumMod val="20000"/>
                    <a:lumOff val="80000"/>
                  </a:schemeClr>
                </a:solidFill>
              </a:rPr>
              <a:t>mold!</a:t>
            </a:r>
            <a:endParaRPr lang="en-US" dirty="0">
              <a:solidFill>
                <a:schemeClr val="bg2">
                  <a:lumMod val="20000"/>
                  <a:lumOff val="80000"/>
                </a:schemeClr>
              </a:solidFill>
            </a:endParaRPr>
          </a:p>
        </p:txBody>
      </p:sp>
      <p:pic>
        <p:nvPicPr>
          <p:cNvPr id="5" name="Picture 4" descr="C:\Users\Public\Pictures\Sample Pictures\HPIM672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1643560"/>
            <a:ext cx="4041731" cy="4912674"/>
          </a:xfrm>
          <a:prstGeom prst="rect">
            <a:avLst/>
          </a:prstGeom>
          <a:noFill/>
          <a:ln w="76200">
            <a:solidFill>
              <a:schemeClr val="accent1"/>
            </a:solidFill>
          </a:ln>
          <a:extLst>
            <a:ext uri="{909E8E84-426E-40DD-AFC4-6F175D3DCCD1}">
              <a14:hiddenFill xmlns:a14="http://schemas.microsoft.com/office/drawing/2010/main">
                <a:solidFill>
                  <a:srgbClr val="FFFFFF"/>
                </a:solidFill>
              </a14:hiddenFill>
            </a:ext>
          </a:extLst>
        </p:spPr>
      </p:pic>
      <p:sp>
        <p:nvSpPr>
          <p:cNvPr id="6" name="Rounded Rectangular Callout 5"/>
          <p:cNvSpPr/>
          <p:nvPr/>
        </p:nvSpPr>
        <p:spPr>
          <a:xfrm>
            <a:off x="914400" y="1447800"/>
            <a:ext cx="2057400" cy="2456337"/>
          </a:xfrm>
          <a:prstGeom prst="wedgeRoundRectCallout">
            <a:avLst>
              <a:gd name="adj1" fmla="val 82659"/>
              <a:gd name="adj2" fmla="val 59310"/>
              <a:gd name="adj3" fmla="val 1666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371600" y="2306636"/>
            <a:ext cx="1447800" cy="369332"/>
          </a:xfrm>
          <a:prstGeom prst="rect">
            <a:avLst/>
          </a:prstGeom>
          <a:noFill/>
        </p:spPr>
        <p:txBody>
          <a:bodyPr wrap="square" rtlCol="0">
            <a:spAutoFit/>
          </a:bodyPr>
          <a:lstStyle/>
          <a:p>
            <a:r>
              <a:rPr lang="en-US" dirty="0" smtClean="0">
                <a:solidFill>
                  <a:schemeClr val="bg1"/>
                </a:solidFill>
              </a:rPr>
              <a:t>Not Fair!</a:t>
            </a:r>
            <a:endParaRPr lang="en-US" dirty="0">
              <a:solidFill>
                <a:schemeClr val="bg1"/>
              </a:solidFill>
            </a:endParaRPr>
          </a:p>
        </p:txBody>
      </p:sp>
    </p:spTree>
    <p:custDataLst>
      <p:tags r:id="rId1"/>
    </p:custDataLst>
    <p:extLst>
      <p:ext uri="{BB962C8B-B14F-4D97-AF65-F5344CB8AC3E}">
        <p14:creationId xmlns:p14="http://schemas.microsoft.com/office/powerpoint/2010/main" val="3543032140"/>
      </p:ext>
    </p:extLst>
  </p:cSld>
  <p:clrMapOvr>
    <a:masterClrMapping/>
  </p:clrMapOvr>
  <mc:AlternateContent xmlns:mc="http://schemas.openxmlformats.org/markup-compatibility/2006">
    <mc:Choice xmlns:p14="http://schemas.microsoft.com/office/powerpoint/2010/main" Requires="p14">
      <p:transition spd="slow" p14:dur="2000" advTm="6846"/>
    </mc:Choice>
    <mc:Fallback>
      <p:transition spd="slow" advTm="684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838200"/>
            <a:ext cx="8229600" cy="924475"/>
          </a:xfrm>
        </p:spPr>
        <p:txBody>
          <a:bodyPr/>
          <a:lstStyle/>
          <a:p>
            <a:r>
              <a:rPr lang="en-US" sz="2800" dirty="0">
                <a:solidFill>
                  <a:schemeClr val="bg2">
                    <a:lumMod val="20000"/>
                    <a:lumOff val="80000"/>
                  </a:schemeClr>
                </a:solidFill>
              </a:rPr>
              <a:t>But Bertha, Zack and Cody had more mold than yeast. The soil </a:t>
            </a:r>
            <a:r>
              <a:rPr lang="en-US" sz="2800" dirty="0" smtClean="0">
                <a:solidFill>
                  <a:schemeClr val="bg2">
                    <a:lumMod val="20000"/>
                    <a:lumOff val="80000"/>
                  </a:schemeClr>
                </a:solidFill>
              </a:rPr>
              <a:t>around </a:t>
            </a:r>
            <a:r>
              <a:rPr lang="en-US" sz="2800" dirty="0">
                <a:solidFill>
                  <a:schemeClr val="bg2">
                    <a:lumMod val="20000"/>
                    <a:lumOff val="80000"/>
                  </a:schemeClr>
                </a:solidFill>
              </a:rPr>
              <a:t>Bertha, Zack, and Cody is more suitable for fungi than the soil </a:t>
            </a:r>
            <a:r>
              <a:rPr lang="en-US" sz="2800" dirty="0" smtClean="0">
                <a:solidFill>
                  <a:schemeClr val="bg2">
                    <a:lumMod val="20000"/>
                    <a:lumOff val="80000"/>
                  </a:schemeClr>
                </a:solidFill>
              </a:rPr>
              <a:t>around </a:t>
            </a:r>
            <a:r>
              <a:rPr lang="en-US" sz="2800" dirty="0">
                <a:solidFill>
                  <a:schemeClr val="bg2">
                    <a:lumMod val="20000"/>
                    <a:lumOff val="80000"/>
                  </a:schemeClr>
                </a:solidFill>
              </a:rPr>
              <a:t>Sasha. </a:t>
            </a:r>
            <a:br>
              <a:rPr lang="en-US" sz="2800" dirty="0">
                <a:solidFill>
                  <a:schemeClr val="bg2">
                    <a:lumMod val="20000"/>
                    <a:lumOff val="80000"/>
                  </a:schemeClr>
                </a:solidFill>
              </a:rPr>
            </a:br>
            <a:endParaRPr lang="en-US" sz="2800" dirty="0">
              <a:solidFill>
                <a:schemeClr val="bg2">
                  <a:lumMod val="20000"/>
                  <a:lumOff val="80000"/>
                </a:schemeClr>
              </a:solidFill>
            </a:endParaRPr>
          </a:p>
        </p:txBody>
      </p:sp>
      <p:pic>
        <p:nvPicPr>
          <p:cNvPr id="4" name="Picture 2" descr="P:\US\9th Grade Little Things\IMG_043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2514599"/>
            <a:ext cx="2000129" cy="2329925"/>
          </a:xfrm>
          <a:prstGeom prst="rect">
            <a:avLst/>
          </a:prstGeom>
          <a:noFill/>
          <a:ln w="76200">
            <a:solidFill>
              <a:schemeClr val="accent1"/>
            </a:solidFill>
          </a:ln>
          <a:extLst>
            <a:ext uri="{909E8E84-426E-40DD-AFC4-6F175D3DCCD1}">
              <a14:hiddenFill xmlns:a14="http://schemas.microsoft.com/office/drawing/2010/main">
                <a:solidFill>
                  <a:srgbClr val="FFFFFF"/>
                </a:solidFill>
              </a14:hiddenFill>
            </a:ext>
          </a:extLst>
        </p:spPr>
      </p:pic>
      <p:pic>
        <p:nvPicPr>
          <p:cNvPr id="5" name="Picture 5" descr="C:\Users\Public\Pictures\Sample Pictures\HPIM672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752600"/>
            <a:ext cx="2783062" cy="2087296"/>
          </a:xfrm>
          <a:prstGeom prst="rect">
            <a:avLst/>
          </a:prstGeom>
          <a:noFill/>
          <a:ln w="76200">
            <a:solidFill>
              <a:schemeClr val="accent1"/>
            </a:solidFill>
          </a:ln>
          <a:extLst>
            <a:ext uri="{909E8E84-426E-40DD-AFC4-6F175D3DCCD1}">
              <a14:hiddenFill xmlns:a14="http://schemas.microsoft.com/office/drawing/2010/main">
                <a:solidFill>
                  <a:srgbClr val="FFFFFF"/>
                </a:solidFill>
              </a14:hiddenFill>
            </a:ext>
          </a:extLst>
        </p:spPr>
      </p:pic>
      <p:pic>
        <p:nvPicPr>
          <p:cNvPr id="6" name="Picture 3" descr="C:\Users\lavellebr\AppData\Local\Microsoft\Windows\Temporary Internet Files\Content.Outlook\3219S0B2\02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52800" y="2422261"/>
            <a:ext cx="1905000" cy="2514600"/>
          </a:xfrm>
          <a:prstGeom prst="rect">
            <a:avLst/>
          </a:prstGeom>
          <a:noFill/>
          <a:ln w="76200">
            <a:solidFill>
              <a:schemeClr val="accent1"/>
            </a:solidFill>
          </a:ln>
          <a:extLst>
            <a:ext uri="{909E8E84-426E-40DD-AFC4-6F175D3DCCD1}">
              <a14:hiddenFill xmlns:a14="http://schemas.microsoft.com/office/drawing/2010/main">
                <a:solidFill>
                  <a:srgbClr val="FFFFFF"/>
                </a:solidFill>
              </a14:hiddenFill>
            </a:ext>
          </a:extLst>
        </p:spPr>
      </p:pic>
      <p:sp>
        <p:nvSpPr>
          <p:cNvPr id="11" name="Explosion 2 10"/>
          <p:cNvSpPr/>
          <p:nvPr/>
        </p:nvSpPr>
        <p:spPr>
          <a:xfrm>
            <a:off x="609600" y="1219200"/>
            <a:ext cx="8382000" cy="5029200"/>
          </a:xfrm>
          <a:prstGeom prst="irregularSeal2">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2743200" y="3200400"/>
            <a:ext cx="3733800" cy="1323439"/>
          </a:xfrm>
          <a:prstGeom prst="rect">
            <a:avLst/>
          </a:prstGeom>
          <a:noFill/>
        </p:spPr>
        <p:txBody>
          <a:bodyPr wrap="square" rtlCol="0">
            <a:spAutoFit/>
          </a:bodyPr>
          <a:lstStyle/>
          <a:p>
            <a:pPr algn="ctr"/>
            <a:r>
              <a:rPr lang="en-US" sz="8000" dirty="0" smtClean="0">
                <a:solidFill>
                  <a:schemeClr val="bg1"/>
                </a:solidFill>
              </a:rPr>
              <a:t>YAY!!!!</a:t>
            </a:r>
            <a:endParaRPr lang="en-US" sz="8000" dirty="0">
              <a:solidFill>
                <a:schemeClr val="bg1"/>
              </a:solidFill>
            </a:endParaRPr>
          </a:p>
        </p:txBody>
      </p:sp>
    </p:spTree>
    <p:custDataLst>
      <p:tags r:id="rId1"/>
    </p:custDataLst>
    <p:extLst>
      <p:ext uri="{BB962C8B-B14F-4D97-AF65-F5344CB8AC3E}">
        <p14:creationId xmlns:p14="http://schemas.microsoft.com/office/powerpoint/2010/main" val="1346544985"/>
      </p:ext>
    </p:extLst>
  </p:cSld>
  <p:clrMapOvr>
    <a:masterClrMapping/>
  </p:clrMapOvr>
  <p:transition spd="slow" advTm="11125">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200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200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kern="0" dirty="0">
                <a:solidFill>
                  <a:sysClr val="windowText" lastClr="000000"/>
                </a:solidFill>
              </a:rPr>
              <a:t>#</a:t>
            </a:r>
            <a:r>
              <a:rPr lang="en-US" kern="0" dirty="0" err="1">
                <a:solidFill>
                  <a:sysClr val="windowText" lastClr="000000"/>
                </a:solidFill>
              </a:rPr>
              <a:t>soilecologygirlprobs</a:t>
            </a:r>
            <a:r>
              <a:rPr lang="en-US" kern="0" dirty="0">
                <a:solidFill>
                  <a:sysClr val="windowText" lastClr="000000"/>
                </a:solidFill>
              </a:rPr>
              <a:t/>
            </a:r>
            <a:br>
              <a:rPr lang="en-US" kern="0" dirty="0">
                <a:solidFill>
                  <a:sysClr val="windowText" lastClr="000000"/>
                </a:solidFill>
              </a:rPr>
            </a:br>
            <a:endParaRPr lang="en-US" dirty="0">
              <a:solidFill>
                <a:schemeClr val="bg2">
                  <a:lumMod val="20000"/>
                  <a:lumOff val="80000"/>
                </a:schemeClr>
              </a:solidFill>
            </a:endParaRPr>
          </a:p>
        </p:txBody>
      </p:sp>
      <p:sp>
        <p:nvSpPr>
          <p:cNvPr id="3" name="Content Placeholder 2"/>
          <p:cNvSpPr>
            <a:spLocks noGrp="1"/>
          </p:cNvSpPr>
          <p:nvPr>
            <p:ph idx="1"/>
          </p:nvPr>
        </p:nvSpPr>
        <p:spPr/>
        <p:txBody>
          <a:bodyPr/>
          <a:lstStyle/>
          <a:p>
            <a:pPr marL="0" indent="0">
              <a:buNone/>
            </a:pPr>
            <a:r>
              <a:rPr lang="en-US" dirty="0" smtClean="0">
                <a:solidFill>
                  <a:schemeClr val="accent1">
                    <a:lumMod val="75000"/>
                  </a:schemeClr>
                </a:solidFill>
              </a:rPr>
              <a:t>	Instead </a:t>
            </a:r>
            <a:r>
              <a:rPr lang="en-US" dirty="0">
                <a:solidFill>
                  <a:schemeClr val="accent1">
                    <a:lumMod val="75000"/>
                  </a:schemeClr>
                </a:solidFill>
              </a:rPr>
              <a:t>of taking new soil samples from each tree for each trial, we used the same soil samples for every trial. However, we completed the trials at different times, so we were still able to use the data. </a:t>
            </a:r>
          </a:p>
          <a:p>
            <a:endParaRPr lang="en-US" dirty="0"/>
          </a:p>
        </p:txBody>
      </p:sp>
    </p:spTree>
    <p:extLst>
      <p:ext uri="{BB962C8B-B14F-4D97-AF65-F5344CB8AC3E}">
        <p14:creationId xmlns:p14="http://schemas.microsoft.com/office/powerpoint/2010/main" val="733112952"/>
      </p:ext>
    </p:extLst>
  </p:cSld>
  <p:clrMapOvr>
    <a:masterClrMapping/>
  </p:clrMapOvr>
  <mc:AlternateContent xmlns:mc="http://schemas.openxmlformats.org/markup-compatibility/2006">
    <mc:Choice xmlns:p14="http://schemas.microsoft.com/office/powerpoint/2010/main" Requires="p14">
      <p:transition spd="slow" p14:dur="1400" advTm="9263">
        <p14:ripple/>
      </p:transition>
    </mc:Choice>
    <mc:Fallback>
      <p:transition spd="slow" advTm="9263">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609600"/>
            <a:ext cx="7125113" cy="924475"/>
          </a:xfrm>
        </p:spPr>
        <p:txBody>
          <a:bodyPr/>
          <a:lstStyle/>
          <a:p>
            <a:r>
              <a:rPr lang="en-US" sz="4400" dirty="0" smtClean="0">
                <a:solidFill>
                  <a:schemeClr val="accent2">
                    <a:lumMod val="50000"/>
                  </a:schemeClr>
                </a:solidFill>
              </a:rPr>
              <a:t>Future Problem</a:t>
            </a:r>
            <a:endParaRPr lang="en-US" sz="4400" dirty="0">
              <a:solidFill>
                <a:schemeClr val="accent2">
                  <a:lumMod val="50000"/>
                </a:schemeClr>
              </a:solidFill>
            </a:endParaRPr>
          </a:p>
        </p:txBody>
      </p:sp>
      <p:sp>
        <p:nvSpPr>
          <p:cNvPr id="4" name="Content Placeholder 2"/>
          <p:cNvSpPr txBox="1">
            <a:spLocks/>
          </p:cNvSpPr>
          <p:nvPr/>
        </p:nvSpPr>
        <p:spPr>
          <a:xfrm>
            <a:off x="1161843" y="1959761"/>
            <a:ext cx="7125112" cy="4051437"/>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spcAft>
                <a:spcPts val="600"/>
              </a:spcAft>
              <a:buClr>
                <a:schemeClr val="tx2"/>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tx2"/>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tx2"/>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l" defTabSz="457200" rtl="0"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l" defTabSz="457200" rtl="0"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l" defTabSz="457200" rtl="0"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pPr marL="0" indent="0">
              <a:buNone/>
            </a:pPr>
            <a:endParaRPr lang="en-US" dirty="0"/>
          </a:p>
        </p:txBody>
      </p:sp>
      <p:pic>
        <p:nvPicPr>
          <p:cNvPr id="7" name="Picture 2" descr="P:\US\9th Grade Little Things\IMG_043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0968" y="4267200"/>
            <a:ext cx="2000129" cy="2329925"/>
          </a:xfrm>
          <a:prstGeom prst="rect">
            <a:avLst/>
          </a:prstGeom>
          <a:noFill/>
          <a:ln w="76200">
            <a:solidFill>
              <a:schemeClr val="accent1"/>
            </a:solidFill>
          </a:ln>
          <a:extLst>
            <a:ext uri="{909E8E84-426E-40DD-AFC4-6F175D3DCCD1}">
              <a14:hiddenFill xmlns:a14="http://schemas.microsoft.com/office/drawing/2010/main">
                <a:solidFill>
                  <a:srgbClr val="FFFFFF"/>
                </a:solidFill>
              </a14:hiddenFill>
            </a:ext>
          </a:extLst>
        </p:spPr>
      </p:pic>
      <p:pic>
        <p:nvPicPr>
          <p:cNvPr id="10" name="Picture 5" descr="C:\Users\Public\Pictures\Sample Pictures\HPIM672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0482" y="4267200"/>
            <a:ext cx="3094182" cy="2320636"/>
          </a:xfrm>
          <a:prstGeom prst="rect">
            <a:avLst/>
          </a:prstGeom>
          <a:noFill/>
          <a:ln w="76200">
            <a:solidFill>
              <a:schemeClr val="accent1"/>
            </a:solidFill>
          </a:ln>
          <a:extLst>
            <a:ext uri="{909E8E84-426E-40DD-AFC4-6F175D3DCCD1}">
              <a14:hiddenFill xmlns:a14="http://schemas.microsoft.com/office/drawing/2010/main">
                <a:solidFill>
                  <a:srgbClr val="FFFFFF"/>
                </a:solidFill>
              </a14:hiddenFill>
            </a:ext>
          </a:extLst>
        </p:spPr>
      </p:pic>
      <p:pic>
        <p:nvPicPr>
          <p:cNvPr id="9" name="Picture 4" descr="C:\Users\Public\Pictures\Sample Pictures\HPIM672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3601" y="4267200"/>
            <a:ext cx="1909222" cy="2320636"/>
          </a:xfrm>
          <a:prstGeom prst="rect">
            <a:avLst/>
          </a:prstGeom>
          <a:noFill/>
          <a:ln w="76200">
            <a:solidFill>
              <a:schemeClr val="accent1"/>
            </a:solidFill>
          </a:ln>
          <a:extLst>
            <a:ext uri="{909E8E84-426E-40DD-AFC4-6F175D3DCCD1}">
              <a14:hiddenFill xmlns:a14="http://schemas.microsoft.com/office/drawing/2010/main">
                <a:solidFill>
                  <a:srgbClr val="FFFFFF"/>
                </a:solidFill>
              </a14:hiddenFill>
            </a:ext>
          </a:extLst>
        </p:spPr>
      </p:pic>
      <p:pic>
        <p:nvPicPr>
          <p:cNvPr id="8" name="Picture 3" descr="C:\Users\lavellebr\AppData\Local\Microsoft\Windows\Temporary Internet Files\Content.Outlook\3219S0B2\029.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56482" y="4267200"/>
            <a:ext cx="1592118" cy="2320636"/>
          </a:xfrm>
          <a:prstGeom prst="rect">
            <a:avLst/>
          </a:prstGeom>
          <a:noFill/>
          <a:ln w="76200">
            <a:solidFill>
              <a:schemeClr val="accent1"/>
            </a:solidFill>
          </a:ln>
          <a:extLst>
            <a:ext uri="{909E8E84-426E-40DD-AFC4-6F175D3DCCD1}">
              <a14:hiddenFill xmlns:a14="http://schemas.microsoft.com/office/drawing/2010/main">
                <a:solidFill>
                  <a:srgbClr val="FFFFFF"/>
                </a:solidFill>
              </a14:hiddenFill>
            </a:ext>
          </a:extLst>
        </p:spPr>
      </p:pic>
      <p:sp>
        <p:nvSpPr>
          <p:cNvPr id="11" name="Cloud Callout 10"/>
          <p:cNvSpPr/>
          <p:nvPr/>
        </p:nvSpPr>
        <p:spPr>
          <a:xfrm>
            <a:off x="2338250" y="1600200"/>
            <a:ext cx="4724400" cy="236220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2667000" y="609600"/>
            <a:ext cx="4419600" cy="4258598"/>
          </a:xfrm>
        </p:spPr>
        <p:txBody>
          <a:bodyPr>
            <a:normAutofit/>
          </a:bodyPr>
          <a:lstStyle/>
          <a:p>
            <a:pPr marL="0" indent="0" algn="ctr">
              <a:buNone/>
            </a:pPr>
            <a:r>
              <a:rPr lang="en-US" sz="2000" dirty="0">
                <a:solidFill>
                  <a:schemeClr val="bg2">
                    <a:lumMod val="20000"/>
                    <a:lumOff val="80000"/>
                  </a:schemeClr>
                </a:solidFill>
              </a:rPr>
              <a:t>In the future, we could test to see what about </a:t>
            </a:r>
            <a:r>
              <a:rPr lang="en-US" sz="2000" dirty="0" smtClean="0">
                <a:solidFill>
                  <a:schemeClr val="bg2">
                    <a:lumMod val="20000"/>
                    <a:lumOff val="80000"/>
                  </a:schemeClr>
                </a:solidFill>
              </a:rPr>
              <a:t>Zack</a:t>
            </a:r>
            <a:r>
              <a:rPr lang="en-US" sz="2000" dirty="0" smtClean="0">
                <a:solidFill>
                  <a:schemeClr val="bg2">
                    <a:lumMod val="20000"/>
                    <a:lumOff val="80000"/>
                  </a:schemeClr>
                </a:solidFill>
              </a:rPr>
              <a:t>’s </a:t>
            </a:r>
            <a:r>
              <a:rPr lang="en-US" sz="2000" dirty="0">
                <a:solidFill>
                  <a:schemeClr val="bg2">
                    <a:lumMod val="20000"/>
                    <a:lumOff val="80000"/>
                  </a:schemeClr>
                </a:solidFill>
              </a:rPr>
              <a:t>soil environment made it more suitable for fungi. </a:t>
            </a:r>
          </a:p>
        </p:txBody>
      </p:sp>
    </p:spTree>
    <p:custDataLst>
      <p:tags r:id="rId1"/>
    </p:custDataLst>
    <p:extLst>
      <p:ext uri="{BB962C8B-B14F-4D97-AF65-F5344CB8AC3E}">
        <p14:creationId xmlns:p14="http://schemas.microsoft.com/office/powerpoint/2010/main" val="690527966"/>
      </p:ext>
    </p:extLst>
  </p:cSld>
  <p:clrMapOvr>
    <a:masterClrMapping/>
  </p:clrMapOvr>
  <mc:AlternateContent xmlns:mc="http://schemas.openxmlformats.org/markup-compatibility/2006">
    <mc:Choice xmlns:p14="http://schemas.microsoft.com/office/powerpoint/2010/main" Requires="p14">
      <p:transition spd="slow" p14:dur="1200" advClick="0" advTm="6891">
        <p14:flip dir="r"/>
      </p:transition>
    </mc:Choice>
    <mc:Fallback>
      <p:transition spd="slow" advClick="0" advTm="689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
                                            <p:txEl>
                                              <p:pRg st="0" end="0"/>
                                            </p:txEl>
                                          </p:spTgt>
                                        </p:tgtEl>
                                        <p:attrNameLst>
                                          <p:attrName>style.visibility</p:attrName>
                                        </p:attrNameLst>
                                      </p:cBhvr>
                                      <p:to>
                                        <p:strVal val="visible"/>
                                      </p:to>
                                    </p:set>
                                    <p:animEffect transition="in" filter="fade">
                                      <p:cBhvr>
                                        <p:cTn id="3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0"/>
            <a:ext cx="7125113" cy="924475"/>
          </a:xfrm>
        </p:spPr>
        <p:txBody>
          <a:bodyPr/>
          <a:lstStyle/>
          <a:p>
            <a:pPr algn="ctr"/>
            <a:r>
              <a:rPr lang="en-US" sz="7200" dirty="0" smtClean="0">
                <a:solidFill>
                  <a:schemeClr val="accent2">
                    <a:lumMod val="50000"/>
                  </a:schemeClr>
                </a:solidFill>
                <a:latin typeface="Lucida Calligraphy" pitchFamily="66" charset="0"/>
              </a:rPr>
              <a:t>Thank You!</a:t>
            </a:r>
            <a:br>
              <a:rPr lang="en-US" sz="7200" dirty="0" smtClean="0">
                <a:solidFill>
                  <a:schemeClr val="accent2">
                    <a:lumMod val="50000"/>
                  </a:schemeClr>
                </a:solidFill>
                <a:latin typeface="Lucida Calligraphy" pitchFamily="66" charset="0"/>
              </a:rPr>
            </a:br>
            <a:endParaRPr lang="en-US" sz="3600" dirty="0">
              <a:solidFill>
                <a:schemeClr val="accent2">
                  <a:lumMod val="50000"/>
                </a:schemeClr>
              </a:solidFill>
              <a:latin typeface="Lucida Calligraphy" pitchFamily="66" charset="0"/>
            </a:endParaRPr>
          </a:p>
        </p:txBody>
      </p:sp>
      <p:pic>
        <p:nvPicPr>
          <p:cNvPr id="2050" name="Picture 2" descr="\\rediscsi\blackstoner$\Pictures\Soil Ecology Project\IMG_044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828800"/>
            <a:ext cx="7924800" cy="426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460495"/>
      </p:ext>
    </p:extLst>
  </p:cSld>
  <p:clrMapOvr>
    <a:masterClrMapping/>
  </p:clrMapOvr>
  <mc:AlternateContent xmlns:mc="http://schemas.openxmlformats.org/markup-compatibility/2006">
    <mc:Choice xmlns:p14="http://schemas.microsoft.com/office/powerpoint/2010/main" Requires="p14">
      <p:transition spd="slow" p14:dur="2000" advClick="0" advTm="2196"/>
    </mc:Choice>
    <mc:Fallback>
      <p:transition spd="slow" advClick="0" advTm="2196"/>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449420"/>
            <a:ext cx="7125113" cy="924475"/>
          </a:xfrm>
        </p:spPr>
        <p:txBody>
          <a:bodyPr/>
          <a:lstStyle/>
          <a:p>
            <a:r>
              <a:rPr lang="en-US" dirty="0" smtClean="0">
                <a:solidFill>
                  <a:schemeClr val="accent2">
                    <a:lumMod val="50000"/>
                  </a:schemeClr>
                </a:solidFill>
              </a:rPr>
              <a:t>Sources</a:t>
            </a:r>
            <a:endParaRPr lang="en-US" dirty="0">
              <a:solidFill>
                <a:schemeClr val="accent2">
                  <a:lumMod val="50000"/>
                </a:schemeClr>
              </a:solidFill>
            </a:endParaRPr>
          </a:p>
        </p:txBody>
      </p:sp>
      <p:sp>
        <p:nvSpPr>
          <p:cNvPr id="3" name="Content Placeholder 2"/>
          <p:cNvSpPr>
            <a:spLocks noGrp="1"/>
          </p:cNvSpPr>
          <p:nvPr>
            <p:ph idx="1"/>
          </p:nvPr>
        </p:nvSpPr>
        <p:spPr>
          <a:xfrm>
            <a:off x="914400" y="1287620"/>
            <a:ext cx="7848600" cy="5265580"/>
          </a:xfrm>
        </p:spPr>
        <p:txBody>
          <a:bodyPr>
            <a:normAutofit fontScale="62500" lnSpcReduction="20000"/>
          </a:bodyPr>
          <a:lstStyle/>
          <a:p>
            <a:r>
              <a:rPr lang="en-US" dirty="0">
                <a:solidFill>
                  <a:schemeClr val="accent2">
                    <a:lumMod val="50000"/>
                  </a:schemeClr>
                </a:solidFill>
              </a:rPr>
              <a:t>Friemann. (</a:t>
            </a:r>
            <a:r>
              <a:rPr lang="en-US" dirty="0" err="1">
                <a:solidFill>
                  <a:schemeClr val="accent2">
                    <a:lumMod val="50000"/>
                  </a:schemeClr>
                </a:solidFill>
              </a:rPr>
              <a:t>n.d.</a:t>
            </a:r>
            <a:r>
              <a:rPr lang="en-US" dirty="0">
                <a:solidFill>
                  <a:schemeClr val="accent2">
                    <a:lumMod val="50000"/>
                  </a:schemeClr>
                </a:solidFill>
              </a:rPr>
              <a:t>) Proteins and Nucleic Acids. Union Mine High </a:t>
            </a:r>
            <a:r>
              <a:rPr lang="en-US" dirty="0" smtClean="0">
                <a:solidFill>
                  <a:schemeClr val="accent2">
                    <a:lumMod val="50000"/>
                  </a:schemeClr>
                </a:solidFill>
              </a:rPr>
              <a:t>School. 	</a:t>
            </a:r>
            <a:r>
              <a:rPr lang="en-US" u="sng" dirty="0" smtClean="0">
                <a:solidFill>
                  <a:schemeClr val="accent2">
                    <a:lumMod val="50000"/>
                  </a:schemeClr>
                </a:solidFill>
                <a:hlinkClick r:id="rId2"/>
              </a:rPr>
              <a:t>http</a:t>
            </a:r>
            <a:r>
              <a:rPr lang="en-US" u="sng" dirty="0">
                <a:solidFill>
                  <a:schemeClr val="accent2">
                    <a:lumMod val="50000"/>
                  </a:schemeClr>
                </a:solidFill>
                <a:hlinkClick r:id="rId2"/>
              </a:rPr>
              <a:t>://umhs.eduhsd.k12.ca.us/departments/science/freimann/AP%20Bio</a:t>
            </a:r>
            <a:r>
              <a:rPr lang="en-US" u="sng" dirty="0" smtClean="0">
                <a:solidFill>
                  <a:schemeClr val="accent2">
                    <a:lumMod val="50000"/>
                  </a:schemeClr>
                </a:solidFill>
                <a:hlinkClick r:id="rId2"/>
              </a:rPr>
              <a:t>%	20ppt/Proteins%20and%20Nucleic%20Acidspp.pdf</a:t>
            </a:r>
            <a:r>
              <a:rPr lang="en-US" dirty="0" smtClean="0">
                <a:solidFill>
                  <a:schemeClr val="accent2">
                    <a:lumMod val="50000"/>
                  </a:schemeClr>
                </a:solidFill>
              </a:rPr>
              <a:t> </a:t>
            </a:r>
            <a:endParaRPr lang="en-US" dirty="0">
              <a:solidFill>
                <a:schemeClr val="accent2">
                  <a:lumMod val="50000"/>
                </a:schemeClr>
              </a:solidFill>
            </a:endParaRPr>
          </a:p>
          <a:p>
            <a:r>
              <a:rPr lang="en-US" dirty="0">
                <a:solidFill>
                  <a:schemeClr val="accent2">
                    <a:lumMod val="50000"/>
                  </a:schemeClr>
                </a:solidFill>
              </a:rPr>
              <a:t>Griffith, B. (year unknown) Phosphorus. Rainbow Plant </a:t>
            </a:r>
            <a:r>
              <a:rPr lang="en-US" dirty="0" smtClean="0">
                <a:solidFill>
                  <a:schemeClr val="accent2">
                    <a:lumMod val="50000"/>
                  </a:schemeClr>
                </a:solidFill>
              </a:rPr>
              <a:t>Food. 			</a:t>
            </a:r>
            <a:r>
              <a:rPr lang="en-US" u="sng" dirty="0" smtClean="0">
                <a:solidFill>
                  <a:schemeClr val="accent2">
                    <a:lumMod val="50000"/>
                  </a:schemeClr>
                </a:solidFill>
                <a:hlinkClick r:id="rId3"/>
              </a:rPr>
              <a:t>http</a:t>
            </a:r>
            <a:r>
              <a:rPr lang="en-US" u="sng" dirty="0">
                <a:solidFill>
                  <a:schemeClr val="accent2">
                    <a:lumMod val="50000"/>
                  </a:schemeClr>
                </a:solidFill>
                <a:hlinkClick r:id="rId3"/>
              </a:rPr>
              <a:t>://www.rainbowplantfood.com/agronomics/efu/phosphorus.pdf</a:t>
            </a:r>
            <a:endParaRPr lang="en-US" dirty="0">
              <a:solidFill>
                <a:schemeClr val="accent2">
                  <a:lumMod val="50000"/>
                </a:schemeClr>
              </a:solidFill>
            </a:endParaRPr>
          </a:p>
          <a:p>
            <a:r>
              <a:rPr lang="en-US" dirty="0">
                <a:solidFill>
                  <a:schemeClr val="accent2">
                    <a:lumMod val="50000"/>
                  </a:schemeClr>
                </a:solidFill>
              </a:rPr>
              <a:t>New York Botanical Garden. (2003) Hidden Partners: </a:t>
            </a:r>
            <a:r>
              <a:rPr lang="en-US" dirty="0" err="1">
                <a:solidFill>
                  <a:schemeClr val="accent2">
                    <a:lumMod val="50000"/>
                  </a:schemeClr>
                </a:solidFill>
              </a:rPr>
              <a:t>Mycorrhizal</a:t>
            </a:r>
            <a:r>
              <a:rPr lang="en-US" dirty="0">
                <a:solidFill>
                  <a:schemeClr val="accent2">
                    <a:lumMod val="50000"/>
                  </a:schemeClr>
                </a:solidFill>
              </a:rPr>
              <a:t> Fungi and </a:t>
            </a:r>
            <a:r>
              <a:rPr lang="en-US" dirty="0" smtClean="0">
                <a:solidFill>
                  <a:schemeClr val="accent2">
                    <a:lumMod val="50000"/>
                  </a:schemeClr>
                </a:solidFill>
              </a:rPr>
              <a:t>	Plants</a:t>
            </a:r>
            <a:r>
              <a:rPr lang="en-US" dirty="0">
                <a:solidFill>
                  <a:schemeClr val="accent2">
                    <a:lumMod val="50000"/>
                  </a:schemeClr>
                </a:solidFill>
              </a:rPr>
              <a:t>. New York </a:t>
            </a:r>
            <a:r>
              <a:rPr lang="en-US" dirty="0" smtClean="0">
                <a:solidFill>
                  <a:schemeClr val="accent2">
                    <a:lumMod val="50000"/>
                  </a:schemeClr>
                </a:solidFill>
              </a:rPr>
              <a:t>Botanical Garden. 	</a:t>
            </a:r>
            <a:r>
              <a:rPr lang="en-US" u="sng" dirty="0" smtClean="0">
                <a:solidFill>
                  <a:schemeClr val="accent2">
                    <a:lumMod val="50000"/>
                  </a:schemeClr>
                </a:solidFill>
                <a:hlinkClick r:id="rId4"/>
              </a:rPr>
              <a:t>http</a:t>
            </a:r>
            <a:r>
              <a:rPr lang="en-US" u="sng" dirty="0">
                <a:solidFill>
                  <a:schemeClr val="accent2">
                    <a:lumMod val="50000"/>
                  </a:schemeClr>
                </a:solidFill>
                <a:hlinkClick r:id="rId4"/>
              </a:rPr>
              <a:t>://</a:t>
            </a:r>
            <a:r>
              <a:rPr lang="en-US" u="sng" dirty="0" smtClean="0">
                <a:solidFill>
                  <a:schemeClr val="accent2">
                    <a:lumMod val="50000"/>
                  </a:schemeClr>
                </a:solidFill>
                <a:hlinkClick r:id="rId4"/>
              </a:rPr>
              <a:t>sciweb.nybg.org/science2/hcol/mycorrhizae.asp</a:t>
            </a:r>
            <a:endParaRPr lang="en-US" dirty="0">
              <a:solidFill>
                <a:schemeClr val="accent2">
                  <a:lumMod val="50000"/>
                </a:schemeClr>
              </a:solidFill>
            </a:endParaRPr>
          </a:p>
          <a:p>
            <a:r>
              <a:rPr lang="en-US" dirty="0">
                <a:solidFill>
                  <a:schemeClr val="accent2">
                    <a:lumMod val="50000"/>
                  </a:schemeClr>
                </a:solidFill>
              </a:rPr>
              <a:t>St. John, T. (year unknown) The benefits of </a:t>
            </a:r>
            <a:r>
              <a:rPr lang="en-US" dirty="0" err="1">
                <a:solidFill>
                  <a:schemeClr val="accent2">
                    <a:lumMod val="50000"/>
                  </a:schemeClr>
                </a:solidFill>
              </a:rPr>
              <a:t>mycorrihizal</a:t>
            </a:r>
            <a:r>
              <a:rPr lang="en-US" dirty="0">
                <a:solidFill>
                  <a:schemeClr val="accent2">
                    <a:lumMod val="50000"/>
                  </a:schemeClr>
                </a:solidFill>
              </a:rPr>
              <a:t> inoculation. Dr. </a:t>
            </a:r>
            <a:r>
              <a:rPr lang="en-US" dirty="0" smtClean="0">
                <a:solidFill>
                  <a:schemeClr val="accent2">
                    <a:lumMod val="50000"/>
                  </a:schemeClr>
                </a:solidFill>
              </a:rPr>
              <a:t>	Ted's </a:t>
            </a:r>
            <a:r>
              <a:rPr lang="en-US" dirty="0">
                <a:solidFill>
                  <a:schemeClr val="accent2">
                    <a:lumMod val="50000"/>
                  </a:schemeClr>
                </a:solidFill>
              </a:rPr>
              <a:t>Chunky Style </a:t>
            </a:r>
            <a:r>
              <a:rPr lang="en-US" dirty="0" err="1" smtClean="0">
                <a:solidFill>
                  <a:schemeClr val="accent2">
                    <a:lumMod val="50000"/>
                  </a:schemeClr>
                </a:solidFill>
              </a:rPr>
              <a:t>Myco</a:t>
            </a:r>
            <a:r>
              <a:rPr lang="en-US" dirty="0" smtClean="0">
                <a:solidFill>
                  <a:schemeClr val="accent2">
                    <a:lumMod val="50000"/>
                  </a:schemeClr>
                </a:solidFill>
              </a:rPr>
              <a:t>-bits.</a:t>
            </a:r>
            <a:r>
              <a:rPr lang="en-US" dirty="0">
                <a:solidFill>
                  <a:schemeClr val="accent2">
                    <a:lumMod val="50000"/>
                  </a:schemeClr>
                </a:solidFill>
              </a:rPr>
              <a:t> </a:t>
            </a:r>
            <a:r>
              <a:rPr lang="en-US" u="sng" dirty="0" smtClean="0">
                <a:solidFill>
                  <a:schemeClr val="accent2">
                    <a:lumMod val="50000"/>
                  </a:schemeClr>
                </a:solidFill>
                <a:hlinkClick r:id="rId5"/>
              </a:rPr>
              <a:t>http</a:t>
            </a:r>
            <a:r>
              <a:rPr lang="en-US" u="sng" dirty="0">
                <a:solidFill>
                  <a:schemeClr val="accent2">
                    <a:lumMod val="50000"/>
                  </a:schemeClr>
                </a:solidFill>
                <a:hlinkClick r:id="rId5"/>
              </a:rPr>
              <a:t>://</a:t>
            </a:r>
            <a:r>
              <a:rPr lang="en-US" u="sng" dirty="0" smtClean="0">
                <a:solidFill>
                  <a:schemeClr val="accent2">
                    <a:lumMod val="50000"/>
                  </a:schemeClr>
                </a:solidFill>
                <a:hlinkClick r:id="rId5"/>
              </a:rPr>
              <a:t>www.mycorrhiza.net/benefits.htm</a:t>
            </a:r>
            <a:r>
              <a:rPr lang="en-US" dirty="0">
                <a:solidFill>
                  <a:schemeClr val="accent2">
                    <a:lumMod val="50000"/>
                  </a:schemeClr>
                </a:solidFill>
              </a:rPr>
              <a:t> </a:t>
            </a:r>
          </a:p>
          <a:p>
            <a:r>
              <a:rPr lang="en-US" dirty="0">
                <a:solidFill>
                  <a:schemeClr val="accent2">
                    <a:lumMod val="50000"/>
                  </a:schemeClr>
                </a:solidFill>
              </a:rPr>
              <a:t>Swift, C. (2004) </a:t>
            </a:r>
            <a:r>
              <a:rPr lang="en-US" dirty="0" err="1">
                <a:solidFill>
                  <a:schemeClr val="accent2">
                    <a:lumMod val="50000"/>
                  </a:schemeClr>
                </a:solidFill>
              </a:rPr>
              <a:t>Mycorrhiza</a:t>
            </a:r>
            <a:r>
              <a:rPr lang="en-US" dirty="0">
                <a:solidFill>
                  <a:schemeClr val="accent2">
                    <a:lumMod val="50000"/>
                  </a:schemeClr>
                </a:solidFill>
              </a:rPr>
              <a:t> and soil phosphorous levels. Colorado State </a:t>
            </a:r>
            <a:r>
              <a:rPr lang="en-US" dirty="0" smtClean="0">
                <a:solidFill>
                  <a:schemeClr val="accent2">
                    <a:lumMod val="50000"/>
                  </a:schemeClr>
                </a:solidFill>
              </a:rPr>
              <a:t>	University </a:t>
            </a:r>
            <a:r>
              <a:rPr lang="en-US" dirty="0">
                <a:solidFill>
                  <a:schemeClr val="accent2">
                    <a:lumMod val="50000"/>
                  </a:schemeClr>
                </a:solidFill>
              </a:rPr>
              <a:t>Cooperative Extension. </a:t>
            </a:r>
            <a:r>
              <a:rPr lang="en-US" dirty="0" smtClean="0">
                <a:solidFill>
                  <a:schemeClr val="accent2">
                    <a:lumMod val="50000"/>
                  </a:schemeClr>
                </a:solidFill>
              </a:rPr>
              <a:t>	</a:t>
            </a:r>
            <a:r>
              <a:rPr lang="en-US" u="sng" dirty="0" smtClean="0">
                <a:solidFill>
                  <a:schemeClr val="accent2">
                    <a:lumMod val="50000"/>
                  </a:schemeClr>
                </a:solidFill>
                <a:hlinkClick r:id="rId6"/>
              </a:rPr>
              <a:t>http</a:t>
            </a:r>
            <a:r>
              <a:rPr lang="en-US" u="sng" dirty="0">
                <a:solidFill>
                  <a:schemeClr val="accent2">
                    <a:lumMod val="50000"/>
                  </a:schemeClr>
                </a:solidFill>
                <a:hlinkClick r:id="rId6"/>
              </a:rPr>
              <a:t>://</a:t>
            </a:r>
            <a:r>
              <a:rPr lang="en-US" u="sng" dirty="0" smtClean="0">
                <a:solidFill>
                  <a:schemeClr val="accent2">
                    <a:lumMod val="50000"/>
                  </a:schemeClr>
                </a:solidFill>
                <a:hlinkClick r:id="rId6"/>
              </a:rPr>
              <a:t>mining.state.co.us/TechnicalBulletins/MycorrhizaAndSoilPhosphorusL	evels.pdf</a:t>
            </a:r>
            <a:r>
              <a:rPr lang="en-US" dirty="0" smtClean="0">
                <a:solidFill>
                  <a:schemeClr val="accent2">
                    <a:lumMod val="50000"/>
                  </a:schemeClr>
                </a:solidFill>
              </a:rPr>
              <a:t> </a:t>
            </a:r>
            <a:r>
              <a:rPr lang="en-US" dirty="0">
                <a:solidFill>
                  <a:schemeClr val="accent2">
                    <a:lumMod val="50000"/>
                  </a:schemeClr>
                </a:solidFill>
              </a:rPr>
              <a:t> </a:t>
            </a:r>
          </a:p>
          <a:p>
            <a:r>
              <a:rPr lang="en-US" dirty="0">
                <a:solidFill>
                  <a:schemeClr val="accent2">
                    <a:lumMod val="50000"/>
                  </a:schemeClr>
                </a:solidFill>
              </a:rPr>
              <a:t>Todd, C. (2004.) </a:t>
            </a:r>
            <a:r>
              <a:rPr lang="en-US" dirty="0" err="1">
                <a:solidFill>
                  <a:schemeClr val="accent2">
                    <a:lumMod val="50000"/>
                  </a:schemeClr>
                </a:solidFill>
              </a:rPr>
              <a:t>Mycorrhizal</a:t>
            </a:r>
            <a:r>
              <a:rPr lang="en-US" dirty="0">
                <a:solidFill>
                  <a:schemeClr val="accent2">
                    <a:lumMod val="50000"/>
                  </a:schemeClr>
                </a:solidFill>
              </a:rPr>
              <a:t> Fungi, Nature’s Key to Plant Survival and </a:t>
            </a:r>
            <a:r>
              <a:rPr lang="en-US" dirty="0" smtClean="0">
                <a:solidFill>
                  <a:schemeClr val="accent2">
                    <a:lumMod val="50000"/>
                  </a:schemeClr>
                </a:solidFill>
              </a:rPr>
              <a:t>	Success</a:t>
            </a:r>
            <a:r>
              <a:rPr lang="en-US" dirty="0">
                <a:solidFill>
                  <a:schemeClr val="accent2">
                    <a:lumMod val="50000"/>
                  </a:schemeClr>
                </a:solidFill>
              </a:rPr>
              <a:t>.</a:t>
            </a:r>
            <a:r>
              <a:rPr lang="en-US" b="1" dirty="0">
                <a:solidFill>
                  <a:schemeClr val="accent2">
                    <a:lumMod val="50000"/>
                  </a:schemeClr>
                </a:solidFill>
              </a:rPr>
              <a:t> </a:t>
            </a:r>
            <a:r>
              <a:rPr lang="en-US" dirty="0">
                <a:solidFill>
                  <a:schemeClr val="accent2">
                    <a:lumMod val="50000"/>
                  </a:schemeClr>
                </a:solidFill>
              </a:rPr>
              <a:t>Pacific Horticulture. </a:t>
            </a:r>
            <a:r>
              <a:rPr lang="en-US" dirty="0" smtClean="0">
                <a:solidFill>
                  <a:schemeClr val="accent2">
                    <a:lumMod val="50000"/>
                  </a:schemeClr>
                </a:solidFill>
              </a:rPr>
              <a:t>	</a:t>
            </a:r>
            <a:r>
              <a:rPr lang="en-US" u="sng" dirty="0" smtClean="0">
                <a:solidFill>
                  <a:schemeClr val="accent2">
                    <a:lumMod val="50000"/>
                  </a:schemeClr>
                </a:solidFill>
                <a:hlinkClick r:id="rId7"/>
              </a:rPr>
              <a:t>http</a:t>
            </a:r>
            <a:r>
              <a:rPr lang="en-US" u="sng" dirty="0">
                <a:solidFill>
                  <a:schemeClr val="accent2">
                    <a:lumMod val="50000"/>
                  </a:schemeClr>
                </a:solidFill>
                <a:hlinkClick r:id="rId7"/>
              </a:rPr>
              <a:t>://</a:t>
            </a:r>
            <a:r>
              <a:rPr lang="en-US" u="sng" dirty="0" smtClean="0">
                <a:solidFill>
                  <a:schemeClr val="accent2">
                    <a:lumMod val="50000"/>
                  </a:schemeClr>
                </a:solidFill>
                <a:hlinkClick r:id="rId7"/>
              </a:rPr>
              <a:t>www.pacifichorticulture.org/articles/65/1/mycorrhizal-fungi-natures-	key-to-plant-survival-and-success/</a:t>
            </a:r>
            <a:r>
              <a:rPr lang="en-US" dirty="0">
                <a:solidFill>
                  <a:schemeClr val="accent2">
                    <a:lumMod val="50000"/>
                  </a:schemeClr>
                </a:solidFill>
              </a:rPr>
              <a:t> </a:t>
            </a:r>
          </a:p>
          <a:p>
            <a:r>
              <a:rPr lang="en-US" dirty="0" smtClean="0">
                <a:solidFill>
                  <a:schemeClr val="accent2">
                    <a:lumMod val="50000"/>
                  </a:schemeClr>
                </a:solidFill>
              </a:rPr>
              <a:t>Trappe, J. (2012). </a:t>
            </a:r>
            <a:r>
              <a:rPr lang="en-US" dirty="0" err="1" smtClean="0">
                <a:solidFill>
                  <a:schemeClr val="accent2">
                    <a:lumMod val="50000"/>
                  </a:schemeClr>
                </a:solidFill>
              </a:rPr>
              <a:t>Mycorrihzae</a:t>
            </a:r>
            <a:r>
              <a:rPr lang="en-US" dirty="0" smtClean="0">
                <a:solidFill>
                  <a:schemeClr val="accent2">
                    <a:lumMod val="50000"/>
                  </a:schemeClr>
                </a:solidFill>
              </a:rPr>
              <a:t>. Access Science. 	</a:t>
            </a:r>
            <a:r>
              <a:rPr lang="en-US" u="sng" dirty="0" smtClean="0">
                <a:solidFill>
                  <a:schemeClr val="accent2">
                    <a:lumMod val="50000"/>
                  </a:schemeClr>
                </a:solidFill>
                <a:hlinkClick r:id="rId8"/>
              </a:rPr>
              <a:t>http://www.accessscience.com/content/Mycorrhizae/441900</a:t>
            </a:r>
            <a:endParaRPr lang="en-US" u="sng" dirty="0" smtClean="0">
              <a:solidFill>
                <a:schemeClr val="accent2">
                  <a:lumMod val="50000"/>
                </a:schemeClr>
              </a:solidFill>
            </a:endParaRPr>
          </a:p>
          <a:p>
            <a:pPr marL="0" indent="0">
              <a:buNone/>
            </a:pPr>
            <a:r>
              <a:rPr lang="en-US" sz="5100" dirty="0" smtClean="0">
                <a:solidFill>
                  <a:schemeClr val="accent2">
                    <a:lumMod val="50000"/>
                  </a:schemeClr>
                </a:solidFill>
              </a:rPr>
              <a:t>Songs</a:t>
            </a:r>
          </a:p>
          <a:p>
            <a:r>
              <a:rPr lang="en-US" dirty="0">
                <a:solidFill>
                  <a:schemeClr val="accent2">
                    <a:lumMod val="50000"/>
                  </a:schemeClr>
                </a:solidFill>
              </a:rPr>
              <a:t>Coldplay - Paradise (Instrumental) (official music new song 2011) </a:t>
            </a:r>
            <a:endParaRPr lang="en-US" dirty="0" smtClean="0">
              <a:solidFill>
                <a:schemeClr val="accent2">
                  <a:lumMod val="50000"/>
                </a:schemeClr>
              </a:solidFill>
            </a:endParaRPr>
          </a:p>
          <a:p>
            <a:r>
              <a:rPr lang="en-US" dirty="0">
                <a:solidFill>
                  <a:schemeClr val="accent2">
                    <a:lumMod val="50000"/>
                  </a:schemeClr>
                </a:solidFill>
              </a:rPr>
              <a:t>The Suite Life Theme Song</a:t>
            </a:r>
            <a:r>
              <a:rPr lang="en-US" dirty="0" smtClean="0">
                <a:solidFill>
                  <a:schemeClr val="accent2">
                    <a:lumMod val="50000"/>
                  </a:schemeClr>
                </a:solidFill>
              </a:rPr>
              <a:t>!</a:t>
            </a:r>
          </a:p>
          <a:p>
            <a:r>
              <a:rPr lang="en-US" dirty="0" smtClean="0">
                <a:solidFill>
                  <a:schemeClr val="accent2">
                    <a:lumMod val="50000"/>
                  </a:schemeClr>
                </a:solidFill>
              </a:rPr>
              <a:t>Suite Life of Zack and Cody Instrumental version</a:t>
            </a:r>
            <a:endParaRPr lang="en-US" dirty="0" smtClean="0">
              <a:solidFill>
                <a:schemeClr val="accent2">
                  <a:lumMod val="50000"/>
                </a:schemeClr>
              </a:solidFill>
            </a:endParaRPr>
          </a:p>
          <a:p>
            <a:pPr marL="0" indent="0">
              <a:buNone/>
            </a:pPr>
            <a:r>
              <a:rPr lang="en-US" sz="5100" dirty="0" smtClean="0">
                <a:solidFill>
                  <a:schemeClr val="accent2">
                    <a:lumMod val="50000"/>
                  </a:schemeClr>
                </a:solidFill>
              </a:rPr>
              <a:t>Pictures</a:t>
            </a:r>
          </a:p>
          <a:p>
            <a:r>
              <a:rPr lang="en-US" dirty="0" smtClean="0">
                <a:solidFill>
                  <a:schemeClr val="accent2">
                    <a:lumMod val="50000"/>
                  </a:schemeClr>
                </a:solidFill>
              </a:rPr>
              <a:t>clipart</a:t>
            </a:r>
          </a:p>
          <a:p>
            <a:pPr marL="0" indent="0">
              <a:buNone/>
            </a:pPr>
            <a:endParaRPr lang="en-US" u="sng" dirty="0" smtClean="0">
              <a:solidFill>
                <a:schemeClr val="accent2">
                  <a:lumMod val="50000"/>
                </a:schemeClr>
              </a:solidFill>
            </a:endParaRPr>
          </a:p>
        </p:txBody>
      </p:sp>
    </p:spTree>
    <p:extLst>
      <p:ext uri="{BB962C8B-B14F-4D97-AF65-F5344CB8AC3E}">
        <p14:creationId xmlns:p14="http://schemas.microsoft.com/office/powerpoint/2010/main" val="4149337920"/>
      </p:ext>
    </p:extLst>
  </p:cSld>
  <p:clrMapOvr>
    <a:masterClrMapping/>
  </p:clrMapOvr>
  <mc:AlternateContent xmlns:mc="http://schemas.openxmlformats.org/markup-compatibility/2006">
    <mc:Choice xmlns:p14="http://schemas.microsoft.com/office/powerpoint/2010/main" Requires="p14">
      <p:transition spd="slow" p14:dur="2000" advClick="0" advTm="1991"/>
    </mc:Choice>
    <mc:Fallback>
      <p:transition spd="slow" advClick="0" advTm="1991"/>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0" y="1524000"/>
            <a:ext cx="5614148" cy="3276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z="4000" dirty="0" smtClean="0">
                <a:solidFill>
                  <a:schemeClr val="bg1">
                    <a:lumMod val="90000"/>
                    <a:lumOff val="10000"/>
                  </a:schemeClr>
                </a:solidFill>
              </a:rPr>
              <a:t>The Problem </a:t>
            </a:r>
            <a:endParaRPr lang="en-US" sz="4000" dirty="0">
              <a:solidFill>
                <a:schemeClr val="bg1">
                  <a:lumMod val="90000"/>
                  <a:lumOff val="10000"/>
                </a:schemeClr>
              </a:solidFill>
            </a:endParaRPr>
          </a:p>
        </p:txBody>
      </p:sp>
      <p:sp>
        <p:nvSpPr>
          <p:cNvPr id="3" name="Content Placeholder 2"/>
          <p:cNvSpPr>
            <a:spLocks noGrp="1"/>
          </p:cNvSpPr>
          <p:nvPr>
            <p:ph idx="1"/>
          </p:nvPr>
        </p:nvSpPr>
        <p:spPr>
          <a:xfrm>
            <a:off x="178174" y="1737518"/>
            <a:ext cx="5257800" cy="2849563"/>
          </a:xfrm>
        </p:spPr>
        <p:txBody>
          <a:bodyPr/>
          <a:lstStyle/>
          <a:p>
            <a:pPr marL="0" indent="0" algn="ctr">
              <a:buNone/>
            </a:pPr>
            <a:r>
              <a:rPr lang="en-US" dirty="0" smtClean="0">
                <a:solidFill>
                  <a:schemeClr val="bg2">
                    <a:lumMod val="20000"/>
                    <a:lumOff val="80000"/>
                  </a:schemeClr>
                </a:solidFill>
              </a:rPr>
              <a:t>We wanted to figure out if our school  </a:t>
            </a:r>
          </a:p>
          <a:p>
            <a:pPr marL="0" indent="0" algn="ctr">
              <a:buNone/>
            </a:pPr>
            <a:r>
              <a:rPr lang="en-US" dirty="0">
                <a:solidFill>
                  <a:schemeClr val="bg2">
                    <a:lumMod val="20000"/>
                    <a:lumOff val="80000"/>
                  </a:schemeClr>
                </a:solidFill>
              </a:rPr>
              <a:t>i</a:t>
            </a:r>
            <a:r>
              <a:rPr lang="en-US" dirty="0" smtClean="0">
                <a:solidFill>
                  <a:schemeClr val="bg2">
                    <a:lumMod val="20000"/>
                    <a:lumOff val="80000"/>
                  </a:schemeClr>
                </a:solidFill>
              </a:rPr>
              <a:t>s affecting the population of </a:t>
            </a:r>
          </a:p>
          <a:p>
            <a:pPr marL="0" indent="0" algn="ctr">
              <a:buNone/>
            </a:pPr>
            <a:r>
              <a:rPr lang="en-US" dirty="0" smtClean="0">
                <a:solidFill>
                  <a:schemeClr val="bg2">
                    <a:lumMod val="20000"/>
                    <a:lumOff val="80000"/>
                  </a:schemeClr>
                </a:solidFill>
              </a:rPr>
              <a:t>mycorrhizae</a:t>
            </a:r>
            <a:r>
              <a:rPr lang="en-US" dirty="0" smtClean="0">
                <a:solidFill>
                  <a:schemeClr val="bg2">
                    <a:lumMod val="20000"/>
                    <a:lumOff val="80000"/>
                  </a:schemeClr>
                </a:solidFill>
              </a:rPr>
              <a:t> </a:t>
            </a:r>
            <a:r>
              <a:rPr lang="en-US" dirty="0" smtClean="0">
                <a:solidFill>
                  <a:schemeClr val="bg2">
                    <a:lumMod val="20000"/>
                    <a:lumOff val="80000"/>
                  </a:schemeClr>
                </a:solidFill>
              </a:rPr>
              <a:t>living in the soil </a:t>
            </a:r>
          </a:p>
          <a:p>
            <a:pPr marL="0" indent="0" algn="ctr">
              <a:buNone/>
            </a:pPr>
            <a:r>
              <a:rPr lang="en-US" dirty="0">
                <a:solidFill>
                  <a:schemeClr val="bg2">
                    <a:lumMod val="20000"/>
                    <a:lumOff val="80000"/>
                  </a:schemeClr>
                </a:solidFill>
              </a:rPr>
              <a:t>a</a:t>
            </a:r>
            <a:r>
              <a:rPr lang="en-US" dirty="0" smtClean="0">
                <a:solidFill>
                  <a:schemeClr val="bg2">
                    <a:lumMod val="20000"/>
                    <a:lumOff val="80000"/>
                  </a:schemeClr>
                </a:solidFill>
              </a:rPr>
              <a:t>round trees surrounding the</a:t>
            </a:r>
          </a:p>
          <a:p>
            <a:pPr marL="0" indent="0" algn="ctr">
              <a:buNone/>
            </a:pPr>
            <a:r>
              <a:rPr lang="en-US" dirty="0">
                <a:solidFill>
                  <a:schemeClr val="bg2">
                    <a:lumMod val="20000"/>
                    <a:lumOff val="80000"/>
                  </a:schemeClr>
                </a:solidFill>
              </a:rPr>
              <a:t>s</a:t>
            </a:r>
            <a:r>
              <a:rPr lang="en-US" dirty="0" smtClean="0">
                <a:solidFill>
                  <a:schemeClr val="bg2">
                    <a:lumMod val="20000"/>
                    <a:lumOff val="80000"/>
                  </a:schemeClr>
                </a:solidFill>
              </a:rPr>
              <a:t>chool   </a:t>
            </a:r>
            <a:endParaRPr lang="en-US" dirty="0">
              <a:solidFill>
                <a:schemeClr val="bg2">
                  <a:lumMod val="20000"/>
                  <a:lumOff val="80000"/>
                </a:schemeClr>
              </a:solidFill>
            </a:endParaRPr>
          </a:p>
        </p:txBody>
      </p:sp>
      <p:pic>
        <p:nvPicPr>
          <p:cNvPr id="1026" name="Picture 2" descr="http://www.rpcs.org/Admissions/p7hg_img_2/fullsize/The_Main_Entrance_f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51716">
            <a:off x="4761584" y="3900595"/>
            <a:ext cx="3913097" cy="2438400"/>
          </a:xfrm>
          <a:prstGeom prst="rect">
            <a:avLst/>
          </a:prstGeom>
          <a:noFill/>
          <a:ln w="76200">
            <a:solidFill>
              <a:schemeClr val="accent1"/>
            </a:solidFill>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790708100"/>
      </p:ext>
    </p:extLst>
  </p:cSld>
  <p:clrMapOvr>
    <a:masterClrMapping/>
  </p:clrMapOvr>
  <p:transition spd="slow" advClick="0" advTm="1063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1000"/>
                                        <p:tgtEl>
                                          <p:spTgt spid="3">
                                            <p:txEl>
                                              <p:pRg st="2" end="2"/>
                                            </p:txEl>
                                          </p:spTgt>
                                        </p:tgtEl>
                                      </p:cBhvr>
                                    </p:animEffect>
                                    <p:anim calcmode="lin" valueType="num">
                                      <p:cBhvr>
                                        <p:cTn id="2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fade">
                                      <p:cBhvr>
                                        <p:cTn id="29" dur="1000"/>
                                        <p:tgtEl>
                                          <p:spTgt spid="3">
                                            <p:txEl>
                                              <p:pRg st="3" end="3"/>
                                            </p:txEl>
                                          </p:spTgt>
                                        </p:tgtEl>
                                      </p:cBhvr>
                                    </p:animEffect>
                                    <p:anim calcmode="lin" valueType="num">
                                      <p:cBhvr>
                                        <p:cTn id="3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fade">
                                      <p:cBhvr>
                                        <p:cTn id="34" dur="1000"/>
                                        <p:tgtEl>
                                          <p:spTgt spid="3">
                                            <p:txEl>
                                              <p:pRg st="4" end="4"/>
                                            </p:txEl>
                                          </p:spTgt>
                                        </p:tgtEl>
                                      </p:cBhvr>
                                    </p:animEffect>
                                    <p:anim calcmode="lin" valueType="num">
                                      <p:cBhvr>
                                        <p:cTn id="3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nodeType="clickEffect">
                                  <p:stCondLst>
                                    <p:cond delay="0"/>
                                  </p:stCondLst>
                                  <p:childTnLst>
                                    <p:set>
                                      <p:cBhvr>
                                        <p:cTn id="40" dur="1" fill="hold">
                                          <p:stCondLst>
                                            <p:cond delay="0"/>
                                          </p:stCondLst>
                                        </p:cTn>
                                        <p:tgtEl>
                                          <p:spTgt spid="1026"/>
                                        </p:tgtEl>
                                        <p:attrNameLst>
                                          <p:attrName>style.visibility</p:attrName>
                                        </p:attrNameLst>
                                      </p:cBhvr>
                                      <p:to>
                                        <p:strVal val="visible"/>
                                      </p:to>
                                    </p:set>
                                    <p:animEffect transition="in" filter="wheel(1)">
                                      <p:cBhvr>
                                        <p:cTn id="41"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2757" y="4345587"/>
            <a:ext cx="1408249" cy="2320636"/>
          </a:xfrm>
          <a:prstGeom prst="rect">
            <a:avLst/>
          </a:prstGeom>
          <a:noFill/>
          <a:ln w="76200">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fontScale="90000"/>
          </a:bodyPr>
          <a:lstStyle/>
          <a:p>
            <a:r>
              <a:rPr lang="en-US" dirty="0" smtClean="0">
                <a:solidFill>
                  <a:schemeClr val="bg1">
                    <a:lumMod val="90000"/>
                    <a:lumOff val="10000"/>
                  </a:schemeClr>
                </a:solidFill>
              </a:rPr>
              <a:t>So we asked our friends if they knew…</a:t>
            </a:r>
            <a:endParaRPr lang="en-US" dirty="0">
              <a:solidFill>
                <a:schemeClr val="bg1">
                  <a:lumMod val="90000"/>
                  <a:lumOff val="10000"/>
                </a:schemeClr>
              </a:solidFill>
            </a:endParaRPr>
          </a:p>
        </p:txBody>
      </p:sp>
      <p:sp>
        <p:nvSpPr>
          <p:cNvPr id="3" name="Content Placeholder 2"/>
          <p:cNvSpPr>
            <a:spLocks noGrp="1"/>
          </p:cNvSpPr>
          <p:nvPr>
            <p:ph idx="1"/>
          </p:nvPr>
        </p:nvSpPr>
        <p:spPr/>
        <p:txBody>
          <a:bodyPr/>
          <a:lstStyle/>
          <a:p>
            <a:pPr marL="0" indent="0">
              <a:buNone/>
            </a:pPr>
            <a:r>
              <a:rPr lang="en-US" dirty="0" smtClean="0">
                <a:solidFill>
                  <a:schemeClr val="bg1">
                    <a:lumMod val="90000"/>
                    <a:lumOff val="10000"/>
                  </a:schemeClr>
                </a:solidFill>
              </a:rPr>
              <a:t>                           </a:t>
            </a:r>
          </a:p>
          <a:p>
            <a:endParaRPr lang="en-US" dirty="0">
              <a:solidFill>
                <a:schemeClr val="bg1">
                  <a:lumMod val="90000"/>
                  <a:lumOff val="10000"/>
                </a:schemeClr>
              </a:solidFill>
            </a:endParaRPr>
          </a:p>
          <a:p>
            <a:endParaRPr lang="en-US" dirty="0" smtClean="0">
              <a:solidFill>
                <a:schemeClr val="bg1">
                  <a:lumMod val="90000"/>
                  <a:lumOff val="10000"/>
                </a:schemeClr>
              </a:solidFill>
            </a:endParaRPr>
          </a:p>
          <a:p>
            <a:endParaRPr lang="en-US" dirty="0">
              <a:solidFill>
                <a:schemeClr val="bg1">
                  <a:lumMod val="90000"/>
                  <a:lumOff val="10000"/>
                </a:schemeClr>
              </a:solidFill>
            </a:endParaRPr>
          </a:p>
          <a:p>
            <a:pPr marL="0" indent="0">
              <a:buNone/>
            </a:pPr>
            <a:r>
              <a:rPr lang="en-US" dirty="0" smtClean="0">
                <a:solidFill>
                  <a:schemeClr val="bg1">
                    <a:lumMod val="90000"/>
                    <a:lumOff val="10000"/>
                  </a:schemeClr>
                </a:solidFill>
              </a:rPr>
              <a:t>                                      </a:t>
            </a:r>
            <a:endParaRPr lang="en-US" sz="1800" dirty="0">
              <a:solidFill>
                <a:schemeClr val="bg1">
                  <a:lumMod val="90000"/>
                  <a:lumOff val="10000"/>
                </a:schemeClr>
              </a:solidFill>
            </a:endParaRPr>
          </a:p>
        </p:txBody>
      </p:sp>
      <p:pic>
        <p:nvPicPr>
          <p:cNvPr id="1026" name="Picture 2" descr="P:\US\9th Grade Little Things\IMG_043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8907" y="1830987"/>
            <a:ext cx="2000129" cy="2329925"/>
          </a:xfrm>
          <a:prstGeom prst="rect">
            <a:avLst/>
          </a:prstGeom>
          <a:noFill/>
          <a:ln w="76200">
            <a:solidFill>
              <a:schemeClr val="accent1"/>
            </a:solid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2503" y="4341030"/>
            <a:ext cx="954107" cy="369332"/>
          </a:xfrm>
          <a:prstGeom prst="rect">
            <a:avLst/>
          </a:prstGeom>
          <a:noFill/>
        </p:spPr>
        <p:txBody>
          <a:bodyPr wrap="none" rtlCol="0">
            <a:spAutoFit/>
          </a:bodyPr>
          <a:lstStyle/>
          <a:p>
            <a:r>
              <a:rPr lang="en-US" dirty="0" smtClean="0">
                <a:solidFill>
                  <a:schemeClr val="bg1">
                    <a:lumMod val="90000"/>
                    <a:lumOff val="10000"/>
                  </a:schemeClr>
                </a:solidFill>
              </a:rPr>
              <a:t>Bertha</a:t>
            </a:r>
            <a:endParaRPr lang="en-US" dirty="0">
              <a:solidFill>
                <a:schemeClr val="bg1">
                  <a:lumMod val="90000"/>
                  <a:lumOff val="10000"/>
                </a:schemeClr>
              </a:solidFill>
            </a:endParaRPr>
          </a:p>
        </p:txBody>
      </p:sp>
      <p:pic>
        <p:nvPicPr>
          <p:cNvPr id="1027" name="Picture 3" descr="C:\Users\lavellebr\AppData\Local\Microsoft\Windows\Temporary Internet Files\Content.Outlook\3219S0B2\02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59583" y="1830987"/>
            <a:ext cx="1905000" cy="2514600"/>
          </a:xfrm>
          <a:prstGeom prst="rect">
            <a:avLst/>
          </a:prstGeom>
          <a:noFill/>
          <a:ln w="76200">
            <a:solidFill>
              <a:schemeClr val="accent1"/>
            </a:solidFill>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046053" y="4467779"/>
            <a:ext cx="732060" cy="369332"/>
          </a:xfrm>
          <a:prstGeom prst="rect">
            <a:avLst/>
          </a:prstGeom>
          <a:noFill/>
        </p:spPr>
        <p:txBody>
          <a:bodyPr wrap="none" rtlCol="0">
            <a:spAutoFit/>
          </a:bodyPr>
          <a:lstStyle/>
          <a:p>
            <a:r>
              <a:rPr lang="en-US" dirty="0" smtClean="0">
                <a:solidFill>
                  <a:schemeClr val="bg1">
                    <a:lumMod val="90000"/>
                    <a:lumOff val="10000"/>
                  </a:schemeClr>
                </a:solidFill>
              </a:rPr>
              <a:t>Zack</a:t>
            </a:r>
            <a:endParaRPr lang="en-US" dirty="0">
              <a:solidFill>
                <a:schemeClr val="bg1">
                  <a:lumMod val="90000"/>
                  <a:lumOff val="10000"/>
                </a:schemeClr>
              </a:solidFill>
            </a:endParaRPr>
          </a:p>
        </p:txBody>
      </p:sp>
      <p:pic>
        <p:nvPicPr>
          <p:cNvPr id="1028" name="Picture 4" descr="C:\Users\Public\Pictures\Sample Pictures\HPIM672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4269" y="4345587"/>
            <a:ext cx="1909222" cy="2320636"/>
          </a:xfrm>
          <a:prstGeom prst="rect">
            <a:avLst/>
          </a:prstGeom>
          <a:noFill/>
          <a:ln w="76200">
            <a:solidFill>
              <a:schemeClr val="accent1"/>
            </a:solidFill>
          </a:ln>
          <a:extLst>
            <a:ext uri="{909E8E84-426E-40DD-AFC4-6F175D3DCCD1}">
              <a14:hiddenFill xmlns:a14="http://schemas.microsoft.com/office/drawing/2010/main">
                <a:solidFill>
                  <a:srgbClr val="FFFFFF"/>
                </a:solidFill>
              </a14:hiddenFill>
            </a:ext>
          </a:extLst>
        </p:spPr>
      </p:pic>
      <p:pic>
        <p:nvPicPr>
          <p:cNvPr id="1029" name="Picture 5" descr="C:\Users\Public\Pictures\Sample Pictures\HPIM6726.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88544" y="1804460"/>
            <a:ext cx="2783062" cy="2087296"/>
          </a:xfrm>
          <a:prstGeom prst="rect">
            <a:avLst/>
          </a:prstGeom>
          <a:noFill/>
          <a:ln w="76200">
            <a:solidFill>
              <a:schemeClr val="accent1"/>
            </a:solidFill>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38200" y="6128282"/>
            <a:ext cx="883575" cy="369332"/>
          </a:xfrm>
          <a:prstGeom prst="rect">
            <a:avLst/>
          </a:prstGeom>
          <a:noFill/>
        </p:spPr>
        <p:txBody>
          <a:bodyPr wrap="none" rtlCol="0">
            <a:spAutoFit/>
          </a:bodyPr>
          <a:lstStyle/>
          <a:p>
            <a:r>
              <a:rPr lang="en-US" dirty="0" smtClean="0">
                <a:solidFill>
                  <a:schemeClr val="bg1">
                    <a:lumMod val="90000"/>
                    <a:lumOff val="10000"/>
                  </a:schemeClr>
                </a:solidFill>
              </a:rPr>
              <a:t>Sasha</a:t>
            </a:r>
            <a:endParaRPr lang="en-US" dirty="0">
              <a:solidFill>
                <a:schemeClr val="bg1">
                  <a:lumMod val="90000"/>
                  <a:lumOff val="10000"/>
                </a:schemeClr>
              </a:solidFill>
            </a:endParaRPr>
          </a:p>
        </p:txBody>
      </p:sp>
      <p:sp>
        <p:nvSpPr>
          <p:cNvPr id="7" name="TextBox 6"/>
          <p:cNvSpPr txBox="1"/>
          <p:nvPr/>
        </p:nvSpPr>
        <p:spPr>
          <a:xfrm>
            <a:off x="3886200" y="3971698"/>
            <a:ext cx="766557" cy="369332"/>
          </a:xfrm>
          <a:prstGeom prst="rect">
            <a:avLst/>
          </a:prstGeom>
          <a:noFill/>
        </p:spPr>
        <p:txBody>
          <a:bodyPr wrap="none" rtlCol="0">
            <a:spAutoFit/>
          </a:bodyPr>
          <a:lstStyle/>
          <a:p>
            <a:r>
              <a:rPr lang="en-US" dirty="0" smtClean="0">
                <a:solidFill>
                  <a:schemeClr val="bg1">
                    <a:lumMod val="90000"/>
                    <a:lumOff val="10000"/>
                  </a:schemeClr>
                </a:solidFill>
              </a:rPr>
              <a:t>Cody</a:t>
            </a:r>
            <a:endParaRPr lang="en-US" dirty="0">
              <a:solidFill>
                <a:schemeClr val="bg1">
                  <a:lumMod val="90000"/>
                  <a:lumOff val="10000"/>
                </a:schemeClr>
              </a:solidFill>
            </a:endParaRPr>
          </a:p>
        </p:txBody>
      </p:sp>
      <p:sp>
        <p:nvSpPr>
          <p:cNvPr id="14" name="TextBox 13"/>
          <p:cNvSpPr txBox="1"/>
          <p:nvPr/>
        </p:nvSpPr>
        <p:spPr>
          <a:xfrm>
            <a:off x="6248400" y="6296891"/>
            <a:ext cx="744114" cy="369332"/>
          </a:xfrm>
          <a:prstGeom prst="rect">
            <a:avLst/>
          </a:prstGeom>
          <a:noFill/>
        </p:spPr>
        <p:txBody>
          <a:bodyPr wrap="none" rtlCol="0">
            <a:spAutoFit/>
          </a:bodyPr>
          <a:lstStyle/>
          <a:p>
            <a:r>
              <a:rPr lang="en-US" dirty="0" smtClean="0">
                <a:solidFill>
                  <a:schemeClr val="bg1">
                    <a:lumMod val="90000"/>
                    <a:lumOff val="10000"/>
                  </a:schemeClr>
                </a:solidFill>
              </a:rPr>
              <a:t>Greg</a:t>
            </a:r>
            <a:endParaRPr lang="en-US" dirty="0">
              <a:solidFill>
                <a:schemeClr val="bg1">
                  <a:lumMod val="90000"/>
                  <a:lumOff val="10000"/>
                </a:schemeClr>
              </a:solidFill>
            </a:endParaRPr>
          </a:p>
        </p:txBody>
      </p:sp>
      <p:sp>
        <p:nvSpPr>
          <p:cNvPr id="9" name="Down Arrow 8"/>
          <p:cNvSpPr/>
          <p:nvPr/>
        </p:nvSpPr>
        <p:spPr>
          <a:xfrm>
            <a:off x="5638800" y="6128282"/>
            <a:ext cx="228600" cy="353275"/>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944152997"/>
      </p:ext>
    </p:extLst>
  </p:cSld>
  <p:clrMapOvr>
    <a:masterClrMapping/>
  </p:clrMapOvr>
  <p:transition spd="slow" advClick="0" advTm="11204">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14" grpId="0"/>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encrypted-tbn2.google.com/images?q=tbn:ANd9GcQHW0-xTDkq1-SvwEnBbGqQag8Jj-_-6bH_ThuqIX6HW5ykCpC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233" y="1929260"/>
            <a:ext cx="4501593" cy="337185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5" name="Cloud Callout 4"/>
          <p:cNvSpPr/>
          <p:nvPr/>
        </p:nvSpPr>
        <p:spPr>
          <a:xfrm rot="2734504">
            <a:off x="4212293" y="1589004"/>
            <a:ext cx="4871992" cy="4052364"/>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Title 1"/>
          <p:cNvSpPr>
            <a:spLocks noGrp="1"/>
          </p:cNvSpPr>
          <p:nvPr>
            <p:ph type="title"/>
          </p:nvPr>
        </p:nvSpPr>
        <p:spPr>
          <a:xfrm>
            <a:off x="685800" y="381000"/>
            <a:ext cx="7848600" cy="924475"/>
          </a:xfrm>
        </p:spPr>
        <p:txBody>
          <a:bodyPr>
            <a:normAutofit fontScale="90000"/>
          </a:bodyPr>
          <a:lstStyle/>
          <a:p>
            <a:r>
              <a:rPr lang="en-US" dirty="0" smtClean="0">
                <a:solidFill>
                  <a:schemeClr val="bg1">
                    <a:lumMod val="90000"/>
                    <a:lumOff val="10000"/>
                  </a:schemeClr>
                </a:solidFill>
              </a:rPr>
              <a:t>Bertha, Sasha, Zack, Cody, and Greg told us all about their </a:t>
            </a:r>
            <a:r>
              <a:rPr lang="en-US" dirty="0" smtClean="0">
                <a:solidFill>
                  <a:schemeClr val="bg1">
                    <a:lumMod val="90000"/>
                    <a:lumOff val="10000"/>
                  </a:schemeClr>
                </a:solidFill>
              </a:rPr>
              <a:t>Mycorrhizae</a:t>
            </a:r>
            <a:endParaRPr lang="en-US" dirty="0">
              <a:solidFill>
                <a:schemeClr val="bg1">
                  <a:lumMod val="90000"/>
                  <a:lumOff val="10000"/>
                </a:schemeClr>
              </a:solidFill>
            </a:endParaRPr>
          </a:p>
        </p:txBody>
      </p:sp>
      <p:sp>
        <p:nvSpPr>
          <p:cNvPr id="3" name="Content Placeholder 2"/>
          <p:cNvSpPr>
            <a:spLocks noGrp="1"/>
          </p:cNvSpPr>
          <p:nvPr>
            <p:ph idx="1"/>
          </p:nvPr>
        </p:nvSpPr>
        <p:spPr>
          <a:xfrm>
            <a:off x="4699234" y="2310065"/>
            <a:ext cx="4013200" cy="2277533"/>
          </a:xfrm>
        </p:spPr>
        <p:txBody>
          <a:bodyPr>
            <a:normAutofit fontScale="92500"/>
          </a:bodyPr>
          <a:lstStyle/>
          <a:p>
            <a:pPr marL="0" indent="0">
              <a:buNone/>
            </a:pPr>
            <a:r>
              <a:rPr lang="en-US" dirty="0" smtClean="0"/>
              <a:t>Mycorrhizae helps us absorb nutrients like phosphorous and nitrogen through our roots, which is crucial to our survival as trees. Even though we love our friends, Becky, Bridget, Anna and Mary Bryan, they can negatively influence the soil where we live.</a:t>
            </a:r>
            <a:endParaRPr lang="en-US" dirty="0"/>
          </a:p>
        </p:txBody>
      </p:sp>
      <p:pic>
        <p:nvPicPr>
          <p:cNvPr id="3075" name="Picture 3" descr="C:\Users\blackstoner\AppData\Local\Microsoft\Windows\Temporary Internet Files\Content.IE5\ZNNIZ7JR\MC900441870[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90800" y="4565469"/>
            <a:ext cx="2292531" cy="229253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rot="780310">
            <a:off x="-615538" y="5358306"/>
            <a:ext cx="457200" cy="923330"/>
          </a:xfrm>
          <a:prstGeom prst="rect">
            <a:avLst/>
          </a:prstGeom>
          <a:noFill/>
        </p:spPr>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5400" b="1" dirty="0">
                <a:ln w="50800"/>
                <a:solidFill>
                  <a:schemeClr val="bg1">
                    <a:shade val="50000"/>
                  </a:schemeClr>
                </a:solidFill>
              </a:rPr>
              <a:t>N</a:t>
            </a:r>
          </a:p>
        </p:txBody>
      </p:sp>
      <p:sp>
        <p:nvSpPr>
          <p:cNvPr id="6" name="Rectangle 5"/>
          <p:cNvSpPr/>
          <p:nvPr/>
        </p:nvSpPr>
        <p:spPr>
          <a:xfrm rot="20916398">
            <a:off x="-752416" y="5804665"/>
            <a:ext cx="549497" cy="923330"/>
          </a:xfrm>
          <a:prstGeom prst="rect">
            <a:avLst/>
          </a:prstGeom>
          <a:noFill/>
        </p:spPr>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5400" b="1" cap="none" spc="0" dirty="0" smtClean="0">
                <a:ln w="50800"/>
                <a:solidFill>
                  <a:schemeClr val="bg1">
                    <a:shade val="50000"/>
                  </a:schemeClr>
                </a:solidFill>
                <a:effectLst/>
              </a:rPr>
              <a:t>P</a:t>
            </a:r>
            <a:endParaRPr lang="en-US" sz="5400" b="1" cap="none" spc="0" dirty="0">
              <a:ln w="50800"/>
              <a:solidFill>
                <a:schemeClr val="bg1">
                  <a:shade val="50000"/>
                </a:schemeClr>
              </a:solidFill>
              <a:effectLst/>
            </a:endParaRPr>
          </a:p>
        </p:txBody>
      </p:sp>
      <p:sp>
        <p:nvSpPr>
          <p:cNvPr id="7" name="Rounded Rectangular Callout 6"/>
          <p:cNvSpPr/>
          <p:nvPr/>
        </p:nvSpPr>
        <p:spPr>
          <a:xfrm rot="20851858" flipH="1">
            <a:off x="1826138" y="3480858"/>
            <a:ext cx="2057546" cy="1469903"/>
          </a:xfrm>
          <a:prstGeom prst="wedgeRoundRectCallou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rot="20851858">
            <a:off x="1767391" y="3510065"/>
            <a:ext cx="2378339" cy="1384995"/>
          </a:xfrm>
          <a:prstGeom prst="rect">
            <a:avLst/>
          </a:prstGeom>
          <a:noFill/>
        </p:spPr>
        <p:txBody>
          <a:bodyPr wrap="square" rtlCol="0">
            <a:spAutoFit/>
          </a:bodyPr>
          <a:lstStyle/>
          <a:p>
            <a:r>
              <a:rPr lang="en-US" sz="1400" dirty="0" smtClean="0">
                <a:solidFill>
                  <a:schemeClr val="accent2">
                    <a:lumMod val="50000"/>
                  </a:schemeClr>
                </a:solidFill>
              </a:rPr>
              <a:t>Mycorrhizae is so helpful! I was able to  absorb nutrients such as Nitrogen and Phosphorous more easily!</a:t>
            </a:r>
            <a:endParaRPr lang="en-US" sz="1400" dirty="0">
              <a:solidFill>
                <a:schemeClr val="accent2">
                  <a:lumMod val="50000"/>
                </a:schemeClr>
              </a:solidFill>
            </a:endParaRPr>
          </a:p>
        </p:txBody>
      </p:sp>
    </p:spTree>
    <p:custDataLst>
      <p:tags r:id="rId1"/>
    </p:custDataLst>
    <p:extLst>
      <p:ext uri="{BB962C8B-B14F-4D97-AF65-F5344CB8AC3E}">
        <p14:creationId xmlns:p14="http://schemas.microsoft.com/office/powerpoint/2010/main" val="2788182420"/>
      </p:ext>
    </p:extLst>
  </p:cSld>
  <p:clrMapOvr>
    <a:masterClrMapping/>
  </p:clrMapOvr>
  <p:transition spd="slow" advClick="0" advTm="3437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6"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7" dur="1000"/>
                                        <p:tgtEl>
                                          <p:spTgt spid="3">
                                            <p:txEl>
                                              <p:pRg st="0" end="0"/>
                                            </p:txEl>
                                          </p:spTgt>
                                        </p:tgtEl>
                                      </p:cBhvr>
                                    </p:animEffect>
                                  </p:childTnLst>
                                </p:cTn>
                              </p:par>
                              <p:par>
                                <p:cTn id="18" presetID="31"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1000" fill="hold"/>
                                        <p:tgtEl>
                                          <p:spTgt spid="5"/>
                                        </p:tgtEl>
                                        <p:attrNameLst>
                                          <p:attrName>ppt_w</p:attrName>
                                        </p:attrNameLst>
                                      </p:cBhvr>
                                      <p:tavLst>
                                        <p:tav tm="0">
                                          <p:val>
                                            <p:fltVal val="0"/>
                                          </p:val>
                                        </p:tav>
                                        <p:tav tm="100000">
                                          <p:val>
                                            <p:strVal val="#ppt_w"/>
                                          </p:val>
                                        </p:tav>
                                      </p:tavLst>
                                    </p:anim>
                                    <p:anim calcmode="lin" valueType="num">
                                      <p:cBhvr>
                                        <p:cTn id="21" dur="1000" fill="hold"/>
                                        <p:tgtEl>
                                          <p:spTgt spid="5"/>
                                        </p:tgtEl>
                                        <p:attrNameLst>
                                          <p:attrName>ppt_h</p:attrName>
                                        </p:attrNameLst>
                                      </p:cBhvr>
                                      <p:tavLst>
                                        <p:tav tm="0">
                                          <p:val>
                                            <p:fltVal val="0"/>
                                          </p:val>
                                        </p:tav>
                                        <p:tav tm="100000">
                                          <p:val>
                                            <p:strVal val="#ppt_h"/>
                                          </p:val>
                                        </p:tav>
                                      </p:tavLst>
                                    </p:anim>
                                    <p:anim calcmode="lin" valueType="num">
                                      <p:cBhvr>
                                        <p:cTn id="22" dur="1000" fill="hold"/>
                                        <p:tgtEl>
                                          <p:spTgt spid="5"/>
                                        </p:tgtEl>
                                        <p:attrNameLst>
                                          <p:attrName>style.rotation</p:attrName>
                                        </p:attrNameLst>
                                      </p:cBhvr>
                                      <p:tavLst>
                                        <p:tav tm="0">
                                          <p:val>
                                            <p:fltVal val="90"/>
                                          </p:val>
                                        </p:tav>
                                        <p:tav tm="100000">
                                          <p:val>
                                            <p:fltVal val="0"/>
                                          </p:val>
                                        </p:tav>
                                      </p:tavLst>
                                    </p:anim>
                                    <p:animEffect transition="in" filter="fade">
                                      <p:cBhvr>
                                        <p:cTn id="23" dur="10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3075"/>
                                        </p:tgtEl>
                                        <p:attrNameLst>
                                          <p:attrName>style.visibility</p:attrName>
                                        </p:attrNameLst>
                                      </p:cBhvr>
                                      <p:to>
                                        <p:strVal val="visible"/>
                                      </p:to>
                                    </p:set>
                                    <p:anim calcmode="lin" valueType="num">
                                      <p:cBhvr additive="base">
                                        <p:cTn id="28" dur="500" fill="hold"/>
                                        <p:tgtEl>
                                          <p:spTgt spid="3075"/>
                                        </p:tgtEl>
                                        <p:attrNameLst>
                                          <p:attrName>ppt_x</p:attrName>
                                        </p:attrNameLst>
                                      </p:cBhvr>
                                      <p:tavLst>
                                        <p:tav tm="0">
                                          <p:val>
                                            <p:strVal val="#ppt_x"/>
                                          </p:val>
                                        </p:tav>
                                        <p:tav tm="100000">
                                          <p:val>
                                            <p:strVal val="#ppt_x"/>
                                          </p:val>
                                        </p:tav>
                                      </p:tavLst>
                                    </p:anim>
                                    <p:anim calcmode="lin" valueType="num">
                                      <p:cBhvr additive="base">
                                        <p:cTn id="29" dur="500" fill="hold"/>
                                        <p:tgtEl>
                                          <p:spTgt spid="3075"/>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0" presetClass="path" presetSubtype="0" accel="50000" decel="50000" fill="hold" grpId="0" nodeType="clickEffect">
                                  <p:stCondLst>
                                    <p:cond delay="0"/>
                                  </p:stCondLst>
                                  <p:childTnLst>
                                    <p:animMotion origin="layout" path="M 0.01892 0.01181 C 0.03559 0.0044 0.0276 0.00486 0.04253 0.00787 C 0.04948 0.00671 0.05608 0.00301 0.06302 0.00579 C 0.07031 0.00278 0.07951 0.00718 0.08646 0.00787 C 0.10121 0.00949 0.11597 0.01042 0.13073 0.01181 C 0.14167 0.01528 0.14809 0.01528 0.15989 0.01366 C 0.16493 0.01435 0.16996 0.01574 0.17465 0.01574 C 0.1816 0.01574 0.18854 0.01343 0.19549 0.01366 C 0.24305 0.01574 0.20243 0.0162 0.22483 0.01968 C 0.24583 0.02292 0.26823 0.02732 0.28941 0.0294 C 0.33385 0.0338 0.38055 0.03333 0.42344 0.05093 C 0.42795 0.06042 0.43021 0.06991 0.42049 0.07454 C 0.41146 0.07269 0.40746 0.07431 0.40278 0.06458 C 0.4033 0.06134 0.4026 0.05718 0.40434 0.05486 C 0.40538 0.05347 0.40729 0.05625 0.40868 0.05695 C 0.41371 0.05926 0.41736 0.06088 0.42187 0.06458 C 0.42274 0.06667 0.42517 0.06829 0.42483 0.0706 C 0.42361 0.07986 0.41736 0.07176 0.41597 0.0706 C 0.41198 0.06204 0.41024 0.05671 0.41875 0.05301 C 0.42674 0.05625 0.42934 0.05787 0.43229 0.06852 C 0.43177 0.07107 0.43194 0.07431 0.43073 0.07639 C 0.42674 0.08333 0.4243 0.07454 0.42187 0.07245 C 0.42066 0.0713 0.41875 0.0713 0.41753 0.0706 C 0.41649 0.06852 0.41441 0.0669 0.41441 0.06458 C 0.41441 0.05787 0.42274 0.0544 0.42639 0.05301 C 0.43385 0.05486 0.43698 0.0544 0.44097 0.06273 C 0.43924 0.07245 0.43767 0.07361 0.43073 0.07639 C 0.42621 0.06736 0.42795 0.06736 0.43229 0.0588 C 0.43889 0.06065 0.44288 0.06181 0.44826 0.06667 C 0.4467 0.07338 0.44479 0.07917 0.43941 0.08241 C 0.4368 0.08403 0.43073 0.08634 0.43073 0.08658 C 0.42517 0.07523 0.4309 0.06875 0.42778 0.05695 C 0.43385 0.05162 0.43507 0.05046 0.44253 0.05301 C 0.44479 0.06273 0.44253 0.0632 0.43663 0.06852 C 0.43472 0.06783 0.43125 0.06921 0.43073 0.06667 C 0.43003 0.06366 0.44462 0.05903 0.44549 0.0588 C 0.45434 0.06296 0.4493 0.06921 0.44687 0.07847 C 0.43941 0.075 0.43906 0.06783 0.43663 0.0588 C 0.44375 0.05556 0.45 0.05278 0.45278 0.06458 C 0.44965 0.07824 0.44097 0.0706 0.43229 0.06852 C 0.43455 0.05903 0.43819 0.05208 0.44549 0.04908 C 0.4559 0.05347 0.4559 0.06644 0.44687 0.07454 C 0.43125 0.06921 0.43281 0.07384 0.43941 0.06667 C 0.44062 0.06551 0.44149 0.06412 0.44253 0.06273 L 0.43229 0.0706 " pathEditMode="relative" rAng="0" ptsTypes="fffffffffffffffffffffffffffffffffffffffffffAA">
                                      <p:cBhvr>
                                        <p:cTn id="33" dur="2000" fill="hold"/>
                                        <p:tgtEl>
                                          <p:spTgt spid="4"/>
                                        </p:tgtEl>
                                        <p:attrNameLst>
                                          <p:attrName>ppt_x</p:attrName>
                                          <p:attrName>ppt_y</p:attrName>
                                        </p:attrNameLst>
                                      </p:cBhvr>
                                      <p:rCtr x="21840" y="3264"/>
                                    </p:animMotion>
                                  </p:childTnLst>
                                </p:cTn>
                              </p:par>
                              <p:par>
                                <p:cTn id="34" presetID="0" presetClass="path" presetSubtype="0" accel="50000" decel="50000" fill="hold" grpId="0" nodeType="withEffect">
                                  <p:stCondLst>
                                    <p:cond delay="0"/>
                                  </p:stCondLst>
                                  <p:childTnLst>
                                    <p:animMotion origin="layout" path="M 0.01059 -0.03797 C 0.0316 -0.04537 0.02153 -0.04491 0.04011 -0.0419 C 0.04896 -0.04306 0.05712 -0.04676 0.06545 -0.04398 C 0.07466 -0.04699 0.08611 -0.0426 0.09479 -0.0419 C 0.1132 -0.04028 0.1316 -0.03935 0.15 -0.03797 C 0.16372 -0.03449 0.1717 -0.03449 0.18646 -0.03611 C 0.19271 -0.03542 0.19896 -0.03403 0.20486 -0.03403 C 0.21354 -0.03403 0.22223 -0.03635 0.23091 -0.03611 C 0.29028 -0.03403 0.23959 -0.03357 0.26754 -0.0301 C 0.29375 -0.02685 0.3217 -0.02246 0.34809 -0.02037 C 0.40348 -0.01597 0.46181 -0.01644 0.51528 0.00115 C 0.52101 0.01065 0.52379 0.02014 0.51164 0.02477 C 0.50035 0.02291 0.49532 0.02453 0.48959 0.01481 C 0.49011 0.01157 0.48924 0.0074 0.4915 0.00509 C 0.49271 0.0037 0.49514 0.00648 0.49688 0.00717 C 0.50313 0.00949 0.50764 0.01111 0.51337 0.01481 C 0.51441 0.0169 0.51754 0.01852 0.51702 0.02083 C 0.51545 0.03009 0.50764 0.02199 0.50591 0.02083 C 0.50104 0.01227 0.49879 0.00694 0.50938 0.00324 C 0.51945 0.00648 0.52275 0.0081 0.52639 0.01875 C 0.5257 0.02129 0.52587 0.02453 0.52448 0.02662 C 0.51945 0.03356 0.51632 0.02477 0.51337 0.02268 C 0.51181 0.02153 0.50938 0.02153 0.50799 0.02083 C 0.5066 0.01875 0.504 0.01713 0.504 0.01481 C 0.504 0.0081 0.51441 0.00463 0.51893 0.00324 C 0.5283 0.00509 0.53212 0.00463 0.53716 0.01296 C 0.53507 0.02268 0.53299 0.02384 0.52448 0.02662 C 0.51875 0.01759 0.52101 0.01759 0.52639 0.00903 C 0.53455 0.01088 0.53959 0.01203 0.54636 0.0169 C 0.54427 0.02361 0.54202 0.0294 0.53525 0.03264 C 0.53195 0.03426 0.52448 0.03657 0.52448 0.0368 C 0.51754 0.02546 0.52466 0.01898 0.52066 0.00717 C 0.5283 0.00185 0.52986 0.00069 0.53907 0.00324 C 0.54202 0.01296 0.53907 0.01342 0.53177 0.01875 C 0.52934 0.01805 0.525 0.01944 0.52448 0.0169 C 0.52361 0.01389 0.54167 0.00926 0.54289 0.00903 C 0.55382 0.01319 0.54757 0.01944 0.54462 0.0287 C 0.53525 0.02523 0.53473 0.01805 0.53177 0.00903 C 0.54063 0.00578 0.54844 0.00301 0.55191 0.01481 C 0.54809 0.02847 0.53716 0.02083 0.52639 0.01875 C 0.52917 0.00926 0.53368 0.00231 0.54289 -0.0007 C 0.55591 0.0037 0.55591 0.01666 0.54462 0.02477 C 0.525 0.01944 0.52709 0.02407 0.53525 0.0169 C 0.53681 0.01574 0.53785 0.01435 0.53907 0.01296 L 0.52639 0.02083 " pathEditMode="relative" rAng="0" ptsTypes="fffffffffffffffffffffffffffffffffffffffffffAA">
                                      <p:cBhvr>
                                        <p:cTn id="35" dur="2000" fill="hold"/>
                                        <p:tgtEl>
                                          <p:spTgt spid="6"/>
                                        </p:tgtEl>
                                        <p:attrNameLst>
                                          <p:attrName>ppt_x</p:attrName>
                                          <p:attrName>ppt_y</p:attrName>
                                        </p:attrNameLst>
                                      </p:cBhvr>
                                      <p:rCtr x="27257" y="3287"/>
                                    </p:animMotion>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4"/>
                                        </p:tgtEl>
                                      </p:cBhvr>
                                    </p:animEffect>
                                    <p:set>
                                      <p:cBhvr>
                                        <p:cTn id="40" dur="1" fill="hold">
                                          <p:stCondLst>
                                            <p:cond delay="499"/>
                                          </p:stCondLst>
                                        </p:cTn>
                                        <p:tgtEl>
                                          <p:spTgt spid="4"/>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6"/>
                                        </p:tgtEl>
                                      </p:cBhvr>
                                    </p:animEffect>
                                    <p:set>
                                      <p:cBhvr>
                                        <p:cTn id="43" dur="1" fill="hold">
                                          <p:stCondLst>
                                            <p:cond delay="499"/>
                                          </p:stCondLst>
                                        </p:cTn>
                                        <p:tgtEl>
                                          <p:spTgt spid="6"/>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31" presetClass="entr" presetSubtype="0" fill="hold" grpId="0" nodeType="clickEffect">
                                  <p:stCondLst>
                                    <p:cond delay="0"/>
                                  </p:stCondLst>
                                  <p:childTnLst>
                                    <p:set>
                                      <p:cBhvr>
                                        <p:cTn id="47" dur="1" fill="hold">
                                          <p:stCondLst>
                                            <p:cond delay="0"/>
                                          </p:stCondLst>
                                        </p:cTn>
                                        <p:tgtEl>
                                          <p:spTgt spid="7"/>
                                        </p:tgtEl>
                                        <p:attrNameLst>
                                          <p:attrName>style.visibility</p:attrName>
                                        </p:attrNameLst>
                                      </p:cBhvr>
                                      <p:to>
                                        <p:strVal val="visible"/>
                                      </p:to>
                                    </p:set>
                                    <p:anim calcmode="lin" valueType="num">
                                      <p:cBhvr>
                                        <p:cTn id="48" dur="1000" fill="hold"/>
                                        <p:tgtEl>
                                          <p:spTgt spid="7"/>
                                        </p:tgtEl>
                                        <p:attrNameLst>
                                          <p:attrName>ppt_w</p:attrName>
                                        </p:attrNameLst>
                                      </p:cBhvr>
                                      <p:tavLst>
                                        <p:tav tm="0">
                                          <p:val>
                                            <p:fltVal val="0"/>
                                          </p:val>
                                        </p:tav>
                                        <p:tav tm="100000">
                                          <p:val>
                                            <p:strVal val="#ppt_w"/>
                                          </p:val>
                                        </p:tav>
                                      </p:tavLst>
                                    </p:anim>
                                    <p:anim calcmode="lin" valueType="num">
                                      <p:cBhvr>
                                        <p:cTn id="49" dur="1000" fill="hold"/>
                                        <p:tgtEl>
                                          <p:spTgt spid="7"/>
                                        </p:tgtEl>
                                        <p:attrNameLst>
                                          <p:attrName>ppt_h</p:attrName>
                                        </p:attrNameLst>
                                      </p:cBhvr>
                                      <p:tavLst>
                                        <p:tav tm="0">
                                          <p:val>
                                            <p:fltVal val="0"/>
                                          </p:val>
                                        </p:tav>
                                        <p:tav tm="100000">
                                          <p:val>
                                            <p:strVal val="#ppt_h"/>
                                          </p:val>
                                        </p:tav>
                                      </p:tavLst>
                                    </p:anim>
                                    <p:anim calcmode="lin" valueType="num">
                                      <p:cBhvr>
                                        <p:cTn id="50" dur="1000" fill="hold"/>
                                        <p:tgtEl>
                                          <p:spTgt spid="7"/>
                                        </p:tgtEl>
                                        <p:attrNameLst>
                                          <p:attrName>style.rotation</p:attrName>
                                        </p:attrNameLst>
                                      </p:cBhvr>
                                      <p:tavLst>
                                        <p:tav tm="0">
                                          <p:val>
                                            <p:fltVal val="90"/>
                                          </p:val>
                                        </p:tav>
                                        <p:tav tm="100000">
                                          <p:val>
                                            <p:fltVal val="0"/>
                                          </p:val>
                                        </p:tav>
                                      </p:tavLst>
                                    </p:anim>
                                    <p:animEffect transition="in" filter="fade">
                                      <p:cBhvr>
                                        <p:cTn id="51" dur="1000"/>
                                        <p:tgtEl>
                                          <p:spTgt spid="7"/>
                                        </p:tgtEl>
                                      </p:cBhvr>
                                    </p:animEffect>
                                  </p:childTnLst>
                                </p:cTn>
                              </p:par>
                              <p:par>
                                <p:cTn id="52" presetID="31" presetClass="entr" presetSubtype="0" fill="hold" grpId="0" nodeType="withEffect">
                                  <p:stCondLst>
                                    <p:cond delay="0"/>
                                  </p:stCondLst>
                                  <p:childTnLst>
                                    <p:set>
                                      <p:cBhvr>
                                        <p:cTn id="53" dur="1" fill="hold">
                                          <p:stCondLst>
                                            <p:cond delay="0"/>
                                          </p:stCondLst>
                                        </p:cTn>
                                        <p:tgtEl>
                                          <p:spTgt spid="8"/>
                                        </p:tgtEl>
                                        <p:attrNameLst>
                                          <p:attrName>style.visibility</p:attrName>
                                        </p:attrNameLst>
                                      </p:cBhvr>
                                      <p:to>
                                        <p:strVal val="visible"/>
                                      </p:to>
                                    </p:set>
                                    <p:anim calcmode="lin" valueType="num">
                                      <p:cBhvr>
                                        <p:cTn id="54" dur="1000" fill="hold"/>
                                        <p:tgtEl>
                                          <p:spTgt spid="8"/>
                                        </p:tgtEl>
                                        <p:attrNameLst>
                                          <p:attrName>ppt_w</p:attrName>
                                        </p:attrNameLst>
                                      </p:cBhvr>
                                      <p:tavLst>
                                        <p:tav tm="0">
                                          <p:val>
                                            <p:fltVal val="0"/>
                                          </p:val>
                                        </p:tav>
                                        <p:tav tm="100000">
                                          <p:val>
                                            <p:strVal val="#ppt_w"/>
                                          </p:val>
                                        </p:tav>
                                      </p:tavLst>
                                    </p:anim>
                                    <p:anim calcmode="lin" valueType="num">
                                      <p:cBhvr>
                                        <p:cTn id="55" dur="1000" fill="hold"/>
                                        <p:tgtEl>
                                          <p:spTgt spid="8"/>
                                        </p:tgtEl>
                                        <p:attrNameLst>
                                          <p:attrName>ppt_h</p:attrName>
                                        </p:attrNameLst>
                                      </p:cBhvr>
                                      <p:tavLst>
                                        <p:tav tm="0">
                                          <p:val>
                                            <p:fltVal val="0"/>
                                          </p:val>
                                        </p:tav>
                                        <p:tav tm="100000">
                                          <p:val>
                                            <p:strVal val="#ppt_h"/>
                                          </p:val>
                                        </p:tav>
                                      </p:tavLst>
                                    </p:anim>
                                    <p:anim calcmode="lin" valueType="num">
                                      <p:cBhvr>
                                        <p:cTn id="56" dur="1000" fill="hold"/>
                                        <p:tgtEl>
                                          <p:spTgt spid="8"/>
                                        </p:tgtEl>
                                        <p:attrNameLst>
                                          <p:attrName>style.rotation</p:attrName>
                                        </p:attrNameLst>
                                      </p:cBhvr>
                                      <p:tavLst>
                                        <p:tav tm="0">
                                          <p:val>
                                            <p:fltVal val="90"/>
                                          </p:val>
                                        </p:tav>
                                        <p:tav tm="100000">
                                          <p:val>
                                            <p:fltVal val="0"/>
                                          </p:val>
                                        </p:tav>
                                      </p:tavLst>
                                    </p:anim>
                                    <p:animEffect transition="in" filter="fade">
                                      <p:cBhvr>
                                        <p:cTn id="5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build="p"/>
      <p:bldP spid="4" grpId="0"/>
      <p:bldP spid="4" grpId="1"/>
      <p:bldP spid="6" grpId="0"/>
      <p:bldP spid="6" grpId="1"/>
      <p:bldP spid="7" grpId="0" animBg="1"/>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bg1">
                    <a:lumMod val="90000"/>
                    <a:lumOff val="10000"/>
                  </a:schemeClr>
                </a:solidFill>
              </a:rPr>
              <a:t>And about its functions and benefits</a:t>
            </a:r>
            <a:endParaRPr lang="en-US" dirty="0">
              <a:solidFill>
                <a:schemeClr val="bg1">
                  <a:lumMod val="90000"/>
                  <a:lumOff val="10000"/>
                </a:schemeClr>
              </a:solidFill>
            </a:endParaRPr>
          </a:p>
        </p:txBody>
      </p:sp>
      <p:pic>
        <p:nvPicPr>
          <p:cNvPr id="4" name="Picture 2" descr="http://www.finesttreeserviceaz.com/wp-content/uploads/2012/02/tree2.gif"/>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927" y="1828800"/>
            <a:ext cx="3582037" cy="4052888"/>
          </a:xfrm>
          <a:prstGeom prst="rect">
            <a:avLst/>
          </a:prstGeom>
          <a:noFill/>
          <a:extLst>
            <a:ext uri="{909E8E84-426E-40DD-AFC4-6F175D3DCCD1}">
              <a14:hiddenFill xmlns:a14="http://schemas.microsoft.com/office/drawing/2010/main">
                <a:solidFill>
                  <a:srgbClr val="FFFFFF"/>
                </a:solidFill>
              </a14:hiddenFill>
            </a:ext>
          </a:extLst>
        </p:spPr>
      </p:pic>
      <p:sp>
        <p:nvSpPr>
          <p:cNvPr id="5" name="Cloud Callout 4"/>
          <p:cNvSpPr/>
          <p:nvPr/>
        </p:nvSpPr>
        <p:spPr>
          <a:xfrm rot="1292804">
            <a:off x="3349132" y="1319770"/>
            <a:ext cx="5495278" cy="499602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6" name="TextBox 5"/>
          <p:cNvSpPr txBox="1"/>
          <p:nvPr/>
        </p:nvSpPr>
        <p:spPr>
          <a:xfrm>
            <a:off x="4419600" y="2133600"/>
            <a:ext cx="3733800" cy="3139321"/>
          </a:xfrm>
          <a:prstGeom prst="rect">
            <a:avLst/>
          </a:prstGeom>
          <a:noFill/>
        </p:spPr>
        <p:txBody>
          <a:bodyPr wrap="square" rtlCol="0">
            <a:spAutoFit/>
          </a:bodyPr>
          <a:lstStyle/>
          <a:p>
            <a:pPr lvl="0" defTabSz="457200">
              <a:spcBef>
                <a:spcPct val="20000"/>
              </a:spcBef>
              <a:spcAft>
                <a:spcPts val="600"/>
              </a:spcAft>
              <a:buClr>
                <a:srgbClr val="BAEEF8"/>
              </a:buClr>
            </a:pPr>
            <a:r>
              <a:rPr lang="en-US" dirty="0">
                <a:solidFill>
                  <a:srgbClr val="FFFFFF"/>
                </a:solidFill>
              </a:rPr>
              <a:t>Mycorrhizae also provide other benefits </a:t>
            </a:r>
            <a:r>
              <a:rPr lang="en-US" dirty="0" smtClean="0">
                <a:solidFill>
                  <a:srgbClr val="FFFFFF"/>
                </a:solidFill>
              </a:rPr>
              <a:t>that </a:t>
            </a:r>
            <a:r>
              <a:rPr lang="en-US" dirty="0">
                <a:solidFill>
                  <a:srgbClr val="FFFFFF"/>
                </a:solidFill>
              </a:rPr>
              <a:t>increase my </a:t>
            </a:r>
            <a:r>
              <a:rPr lang="en-US" dirty="0" smtClean="0">
                <a:solidFill>
                  <a:srgbClr val="FFFFFF"/>
                </a:solidFill>
              </a:rPr>
              <a:t>longevity.</a:t>
            </a:r>
            <a:r>
              <a:rPr lang="en-US" dirty="0">
                <a:solidFill>
                  <a:srgbClr val="FFFFFF"/>
                </a:solidFill>
              </a:rPr>
              <a:t> </a:t>
            </a:r>
            <a:r>
              <a:rPr lang="en-US" dirty="0" smtClean="0">
                <a:solidFill>
                  <a:srgbClr val="FFFFFF"/>
                </a:solidFill>
              </a:rPr>
              <a:t>The </a:t>
            </a:r>
            <a:r>
              <a:rPr lang="en-US" dirty="0">
                <a:solidFill>
                  <a:srgbClr val="FFFFFF"/>
                </a:solidFill>
              </a:rPr>
              <a:t>network of hyphae, for example, help to hold the soil together, making irrigation easier and providing weed resistance.  Furthermore, </a:t>
            </a:r>
            <a:r>
              <a:rPr lang="en-US" dirty="0" smtClean="0">
                <a:solidFill>
                  <a:srgbClr val="FFFFFF"/>
                </a:solidFill>
              </a:rPr>
              <a:t>the </a:t>
            </a:r>
            <a:r>
              <a:rPr lang="en-US" dirty="0">
                <a:solidFill>
                  <a:srgbClr val="FFFFFF"/>
                </a:solidFill>
              </a:rPr>
              <a:t>mycorrhizae help protect my roots from diseases, and keep me from getting stressed.</a:t>
            </a:r>
            <a:endParaRPr lang="en-US" dirty="0">
              <a:solidFill>
                <a:srgbClr val="BAEEF8"/>
              </a:solidFill>
            </a:endParaRPr>
          </a:p>
        </p:txBody>
      </p:sp>
      <p:pic>
        <p:nvPicPr>
          <p:cNvPr id="1027" name="Picture 3" descr="C:\Users\blackstoner\AppData\Local\Microsoft\Windows\Temporary Internet Files\Content.IE5\3EVR52WK\MC910217496[1].wmf"/>
          <p:cNvPicPr>
            <a:picLocks noChangeAspect="1" noChangeArrowheads="1"/>
          </p:cNvPicPr>
          <p:nvPr/>
        </p:nvPicPr>
        <p:blipFill>
          <a:blip r:embed="rId4" cstate="print">
            <a:duotone>
              <a:schemeClr val="accent3">
                <a:shade val="45000"/>
                <a:satMod val="135000"/>
              </a:schemeClr>
              <a:prstClr val="white"/>
            </a:duotone>
            <a:lum contrast="40000"/>
            <a:extLst>
              <a:ext uri="{28A0092B-C50C-407E-A947-70E740481C1C}">
                <a14:useLocalDpi xmlns:a14="http://schemas.microsoft.com/office/drawing/2010/main" val="0"/>
              </a:ext>
            </a:extLst>
          </a:blip>
          <a:srcRect/>
          <a:stretch>
            <a:fillRect/>
          </a:stretch>
        </p:blipFill>
        <p:spPr bwMode="auto">
          <a:xfrm>
            <a:off x="1546570" y="4878991"/>
            <a:ext cx="1824228" cy="171267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blackstoner\AppData\Local\Microsoft\Windows\Temporary Internet Files\Content.IE5\HJSL0VXW\MC900432423[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0" y="4953000"/>
            <a:ext cx="1873250" cy="17272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blackstoner\AppData\Local\Microsoft\Windows\Temporary Internet Files\Content.IE5\3EVR52WK\MC900234323[1].w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1066800" y="6061207"/>
            <a:ext cx="1239484" cy="1237986"/>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ular Callout 2"/>
          <p:cNvSpPr/>
          <p:nvPr/>
        </p:nvSpPr>
        <p:spPr>
          <a:xfrm>
            <a:off x="1204333" y="4001115"/>
            <a:ext cx="1425920" cy="1226760"/>
          </a:xfrm>
          <a:prstGeom prst="wedgeRoundRectCallou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204333" y="4001115"/>
            <a:ext cx="1419389" cy="1169551"/>
          </a:xfrm>
          <a:prstGeom prst="rect">
            <a:avLst/>
          </a:prstGeom>
          <a:noFill/>
        </p:spPr>
        <p:txBody>
          <a:bodyPr wrap="square" rtlCol="0">
            <a:spAutoFit/>
          </a:bodyPr>
          <a:lstStyle/>
          <a:p>
            <a:pPr algn="ctr"/>
            <a:r>
              <a:rPr lang="en-US" sz="1400" dirty="0" smtClean="0">
                <a:solidFill>
                  <a:schemeClr val="accent2">
                    <a:lumMod val="50000"/>
                  </a:schemeClr>
                </a:solidFill>
              </a:rPr>
              <a:t>I must protect the </a:t>
            </a:r>
            <a:r>
              <a:rPr lang="en-US" sz="1400" dirty="0" smtClean="0">
                <a:solidFill>
                  <a:schemeClr val="accent2">
                    <a:lumMod val="50000"/>
                  </a:schemeClr>
                </a:solidFill>
              </a:rPr>
              <a:t>plant’s </a:t>
            </a:r>
            <a:r>
              <a:rPr lang="en-US" sz="1400" dirty="0" smtClean="0">
                <a:solidFill>
                  <a:schemeClr val="accent2">
                    <a:lumMod val="50000"/>
                  </a:schemeClr>
                </a:solidFill>
              </a:rPr>
              <a:t>roots, away disease!</a:t>
            </a:r>
            <a:endParaRPr lang="en-US" sz="1400" dirty="0">
              <a:solidFill>
                <a:schemeClr val="accent2">
                  <a:lumMod val="50000"/>
                </a:schemeClr>
              </a:solidFill>
            </a:endParaRPr>
          </a:p>
        </p:txBody>
      </p:sp>
    </p:spTree>
    <p:custDataLst>
      <p:tags r:id="rId1"/>
    </p:custDataLst>
    <p:extLst>
      <p:ext uri="{BB962C8B-B14F-4D97-AF65-F5344CB8AC3E}">
        <p14:creationId xmlns:p14="http://schemas.microsoft.com/office/powerpoint/2010/main" val="2014028053"/>
      </p:ext>
    </p:extLst>
  </p:cSld>
  <p:clrMapOvr>
    <a:masterClrMapping/>
  </p:clrMapOvr>
  <p:transition spd="slow" advClick="0" advTm="29371">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fltVal val="0"/>
                                          </p:val>
                                        </p:tav>
                                        <p:tav tm="100000">
                                          <p:val>
                                            <p:strVal val="#ppt_w"/>
                                          </p:val>
                                        </p:tav>
                                      </p:tavLst>
                                    </p:anim>
                                    <p:anim calcmode="lin" valueType="num">
                                      <p:cBhvr>
                                        <p:cTn id="20" dur="1000" fill="hold"/>
                                        <p:tgtEl>
                                          <p:spTgt spid="6"/>
                                        </p:tgtEl>
                                        <p:attrNameLst>
                                          <p:attrName>ppt_h</p:attrName>
                                        </p:attrNameLst>
                                      </p:cBhvr>
                                      <p:tavLst>
                                        <p:tav tm="0">
                                          <p:val>
                                            <p:fltVal val="0"/>
                                          </p:val>
                                        </p:tav>
                                        <p:tav tm="100000">
                                          <p:val>
                                            <p:strVal val="#ppt_h"/>
                                          </p:val>
                                        </p:tav>
                                      </p:tavLst>
                                    </p:anim>
                                    <p:anim calcmode="lin" valueType="num">
                                      <p:cBhvr>
                                        <p:cTn id="21" dur="1000" fill="hold"/>
                                        <p:tgtEl>
                                          <p:spTgt spid="6"/>
                                        </p:tgtEl>
                                        <p:attrNameLst>
                                          <p:attrName>style.rotation</p:attrName>
                                        </p:attrNameLst>
                                      </p:cBhvr>
                                      <p:tavLst>
                                        <p:tav tm="0">
                                          <p:val>
                                            <p:fltVal val="90"/>
                                          </p:val>
                                        </p:tav>
                                        <p:tav tm="100000">
                                          <p:val>
                                            <p:fltVal val="0"/>
                                          </p:val>
                                        </p:tav>
                                      </p:tavLst>
                                    </p:anim>
                                    <p:animEffect transition="in" filter="fade">
                                      <p:cBhvr>
                                        <p:cTn id="22" dur="1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027"/>
                                        </p:tgtEl>
                                        <p:attrNameLst>
                                          <p:attrName>style.visibility</p:attrName>
                                        </p:attrNameLst>
                                      </p:cBhvr>
                                      <p:to>
                                        <p:strVal val="visible"/>
                                      </p:to>
                                    </p:set>
                                    <p:anim calcmode="lin" valueType="num">
                                      <p:cBhvr additive="base">
                                        <p:cTn id="27" dur="500" fill="hold"/>
                                        <p:tgtEl>
                                          <p:spTgt spid="1027"/>
                                        </p:tgtEl>
                                        <p:attrNameLst>
                                          <p:attrName>ppt_x</p:attrName>
                                        </p:attrNameLst>
                                      </p:cBhvr>
                                      <p:tavLst>
                                        <p:tav tm="0">
                                          <p:val>
                                            <p:strVal val="#ppt_x"/>
                                          </p:val>
                                        </p:tav>
                                        <p:tav tm="100000">
                                          <p:val>
                                            <p:strVal val="#ppt_x"/>
                                          </p:val>
                                        </p:tav>
                                      </p:tavLst>
                                    </p:anim>
                                    <p:anim calcmode="lin" valueType="num">
                                      <p:cBhvr additive="base">
                                        <p:cTn id="28" dur="500" fill="hold"/>
                                        <p:tgtEl>
                                          <p:spTgt spid="102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028"/>
                                        </p:tgtEl>
                                        <p:attrNameLst>
                                          <p:attrName>style.visibility</p:attrName>
                                        </p:attrNameLst>
                                      </p:cBhvr>
                                      <p:to>
                                        <p:strVal val="visible"/>
                                      </p:to>
                                    </p:set>
                                    <p:anim calcmode="lin" valueType="num">
                                      <p:cBhvr additive="base">
                                        <p:cTn id="31" dur="500" fill="hold"/>
                                        <p:tgtEl>
                                          <p:spTgt spid="1028"/>
                                        </p:tgtEl>
                                        <p:attrNameLst>
                                          <p:attrName>ppt_x</p:attrName>
                                        </p:attrNameLst>
                                      </p:cBhvr>
                                      <p:tavLst>
                                        <p:tav tm="0">
                                          <p:val>
                                            <p:strVal val="#ppt_x"/>
                                          </p:val>
                                        </p:tav>
                                        <p:tav tm="100000">
                                          <p:val>
                                            <p:strVal val="#ppt_x"/>
                                          </p:val>
                                        </p:tav>
                                      </p:tavLst>
                                    </p:anim>
                                    <p:anim calcmode="lin" valueType="num">
                                      <p:cBhvr additive="base">
                                        <p:cTn id="32"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0" presetClass="path" presetSubtype="0" accel="50000" decel="50000" fill="hold" nodeType="clickEffect">
                                  <p:stCondLst>
                                    <p:cond delay="0"/>
                                  </p:stCondLst>
                                  <p:childTnLst>
                                    <p:animMotion origin="layout" path="M 0.21059 0.02593 C 0.21111 0.02338 0.21076 0.02014 0.21215 0.01829 C 0.21388 0.01598 0.21701 0.01621 0.21927 0.01459 C 0.22048 0.01366 0.22118 0.01204 0.22204 0.01065 C 0.22256 0.00741 0.22361 0.0007 0.225 -0.00254 C 0.22673 -0.00648 0.23072 -0.01412 0.23072 -0.01388 C 0.23385 -0.02731 0.23142 -0.02268 0.23645 -0.02939 C 0.23975 -0.04305 0.24062 -0.04074 0.24635 -0.05208 C 0.24965 -0.07384 0.24809 -0.06504 0.25069 -0.07893 C 0.25017 -0.09097 0.25052 -0.10301 0.2493 -0.11504 C 0.24913 -0.11689 0.24704 -0.11713 0.24635 -0.11875 C 0.24548 -0.12037 0.24583 -0.12291 0.24496 -0.12453 C 0.24131 -0.1324 0.22934 -0.13333 0.22343 -0.13588 C 0.22152 -0.13518 0.21961 -0.13518 0.21788 -0.13402 C 0.21197 -0.13009 0.21822 -0.12754 0.21059 -0.13402 C 0.21006 -0.13217 0.21076 -0.12824 0.2092 -0.12824 C 0.20763 -0.12824 0.20833 -0.13588 0.20781 -0.13402 C 0.20729 -0.13217 0.20642 -0.12824 0.20642 -0.12801 C 0.20538 -0.12963 0.20416 -0.13055 0.20347 -0.13217 C 0.20277 -0.13402 0.20364 -0.13796 0.20208 -0.13796 C 0.20052 -0.13796 0.20104 -0.13402 0.20069 -0.13217 C 0.20017 -0.12963 0.19982 -0.12708 0.1993 -0.12453 C 0.19878 -0.12777 0.19982 -0.13217 0.19774 -0.13402 C 0.19635 -0.13518 0.1967 -0.12824 0.19496 -0.12824 C 0.1934 -0.12824 0.19409 -0.13217 0.19357 -0.13402 C 0.19305 -0.13217 0.19357 -0.1287 0.19201 -0.12824 C 0.19027 -0.12777 0.18906 -0.13379 0.18784 -0.13217 C 0.18211 -0.12453 0.18784 -0.11296 0.18784 -0.12824 " pathEditMode="relative" rAng="0" ptsTypes="fffffffffffffffffffffffffffA">
                                      <p:cBhvr>
                                        <p:cTn id="36" dur="2000" fill="hold"/>
                                        <p:tgtEl>
                                          <p:spTgt spid="1029"/>
                                        </p:tgtEl>
                                        <p:attrNameLst>
                                          <p:attrName>ppt_x</p:attrName>
                                          <p:attrName>ppt_y</p:attrName>
                                        </p:attrNameLst>
                                      </p:cBhvr>
                                      <p:rCtr x="573" y="-8194"/>
                                    </p:animMotion>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p:cTn id="41" dur="1000" fill="hold"/>
                                        <p:tgtEl>
                                          <p:spTgt spid="7"/>
                                        </p:tgtEl>
                                        <p:attrNameLst>
                                          <p:attrName>ppt_w</p:attrName>
                                        </p:attrNameLst>
                                      </p:cBhvr>
                                      <p:tavLst>
                                        <p:tav tm="0">
                                          <p:val>
                                            <p:fltVal val="0"/>
                                          </p:val>
                                        </p:tav>
                                        <p:tav tm="100000">
                                          <p:val>
                                            <p:strVal val="#ppt_w"/>
                                          </p:val>
                                        </p:tav>
                                      </p:tavLst>
                                    </p:anim>
                                    <p:anim calcmode="lin" valueType="num">
                                      <p:cBhvr>
                                        <p:cTn id="42" dur="1000" fill="hold"/>
                                        <p:tgtEl>
                                          <p:spTgt spid="7"/>
                                        </p:tgtEl>
                                        <p:attrNameLst>
                                          <p:attrName>ppt_h</p:attrName>
                                        </p:attrNameLst>
                                      </p:cBhvr>
                                      <p:tavLst>
                                        <p:tav tm="0">
                                          <p:val>
                                            <p:fltVal val="0"/>
                                          </p:val>
                                        </p:tav>
                                        <p:tav tm="100000">
                                          <p:val>
                                            <p:strVal val="#ppt_h"/>
                                          </p:val>
                                        </p:tav>
                                      </p:tavLst>
                                    </p:anim>
                                    <p:anim calcmode="lin" valueType="num">
                                      <p:cBhvr>
                                        <p:cTn id="43" dur="1000" fill="hold"/>
                                        <p:tgtEl>
                                          <p:spTgt spid="7"/>
                                        </p:tgtEl>
                                        <p:attrNameLst>
                                          <p:attrName>style.rotation</p:attrName>
                                        </p:attrNameLst>
                                      </p:cBhvr>
                                      <p:tavLst>
                                        <p:tav tm="0">
                                          <p:val>
                                            <p:fltVal val="90"/>
                                          </p:val>
                                        </p:tav>
                                        <p:tav tm="100000">
                                          <p:val>
                                            <p:fltVal val="0"/>
                                          </p:val>
                                        </p:tav>
                                      </p:tavLst>
                                    </p:anim>
                                    <p:animEffect transition="in" filter="fade">
                                      <p:cBhvr>
                                        <p:cTn id="44" dur="1000"/>
                                        <p:tgtEl>
                                          <p:spTgt spid="7"/>
                                        </p:tgtEl>
                                      </p:cBhvr>
                                    </p:animEffect>
                                  </p:childTnLst>
                                </p:cTn>
                              </p:par>
                              <p:par>
                                <p:cTn id="45" presetID="31" presetClass="entr" presetSubtype="0" fill="hold" grpId="0" nodeType="withEffect">
                                  <p:stCondLst>
                                    <p:cond delay="0"/>
                                  </p:stCondLst>
                                  <p:childTnLst>
                                    <p:set>
                                      <p:cBhvr>
                                        <p:cTn id="46" dur="1" fill="hold">
                                          <p:stCondLst>
                                            <p:cond delay="0"/>
                                          </p:stCondLst>
                                        </p:cTn>
                                        <p:tgtEl>
                                          <p:spTgt spid="3"/>
                                        </p:tgtEl>
                                        <p:attrNameLst>
                                          <p:attrName>style.visibility</p:attrName>
                                        </p:attrNameLst>
                                      </p:cBhvr>
                                      <p:to>
                                        <p:strVal val="visible"/>
                                      </p:to>
                                    </p:set>
                                    <p:anim calcmode="lin" valueType="num">
                                      <p:cBhvr>
                                        <p:cTn id="47" dur="1000" fill="hold"/>
                                        <p:tgtEl>
                                          <p:spTgt spid="3"/>
                                        </p:tgtEl>
                                        <p:attrNameLst>
                                          <p:attrName>ppt_w</p:attrName>
                                        </p:attrNameLst>
                                      </p:cBhvr>
                                      <p:tavLst>
                                        <p:tav tm="0">
                                          <p:val>
                                            <p:fltVal val="0"/>
                                          </p:val>
                                        </p:tav>
                                        <p:tav tm="100000">
                                          <p:val>
                                            <p:strVal val="#ppt_w"/>
                                          </p:val>
                                        </p:tav>
                                      </p:tavLst>
                                    </p:anim>
                                    <p:anim calcmode="lin" valueType="num">
                                      <p:cBhvr>
                                        <p:cTn id="48" dur="1000" fill="hold"/>
                                        <p:tgtEl>
                                          <p:spTgt spid="3"/>
                                        </p:tgtEl>
                                        <p:attrNameLst>
                                          <p:attrName>ppt_h</p:attrName>
                                        </p:attrNameLst>
                                      </p:cBhvr>
                                      <p:tavLst>
                                        <p:tav tm="0">
                                          <p:val>
                                            <p:fltVal val="0"/>
                                          </p:val>
                                        </p:tav>
                                        <p:tav tm="100000">
                                          <p:val>
                                            <p:strVal val="#ppt_h"/>
                                          </p:val>
                                        </p:tav>
                                      </p:tavLst>
                                    </p:anim>
                                    <p:anim calcmode="lin" valueType="num">
                                      <p:cBhvr>
                                        <p:cTn id="49" dur="1000" fill="hold"/>
                                        <p:tgtEl>
                                          <p:spTgt spid="3"/>
                                        </p:tgtEl>
                                        <p:attrNameLst>
                                          <p:attrName>style.rotation</p:attrName>
                                        </p:attrNameLst>
                                      </p:cBhvr>
                                      <p:tavLst>
                                        <p:tav tm="0">
                                          <p:val>
                                            <p:fltVal val="90"/>
                                          </p:val>
                                        </p:tav>
                                        <p:tav tm="100000">
                                          <p:val>
                                            <p:fltVal val="0"/>
                                          </p:val>
                                        </p:tav>
                                      </p:tavLst>
                                    </p:anim>
                                    <p:animEffect transition="in" filter="fade">
                                      <p:cBhvr>
                                        <p:cTn id="5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3" grpId="0" animBg="1"/>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bg1">
                    <a:lumMod val="90000"/>
                    <a:lumOff val="10000"/>
                  </a:schemeClr>
                </a:solidFill>
              </a:rPr>
              <a:t>And lastly about the effects of the building</a:t>
            </a:r>
            <a:endParaRPr lang="en-US" dirty="0">
              <a:solidFill>
                <a:schemeClr val="bg1">
                  <a:lumMod val="90000"/>
                  <a:lumOff val="10000"/>
                </a:schemeClr>
              </a:solidFill>
            </a:endParaRPr>
          </a:p>
        </p:txBody>
      </p:sp>
      <p:pic>
        <p:nvPicPr>
          <p:cNvPr id="2050" name="Picture 2" descr="C:\Users\Public\Pictures\Sample Pictures\HPIM672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00200" y="5257800"/>
            <a:ext cx="2133600" cy="1600200"/>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ular Callout 4"/>
          <p:cNvSpPr/>
          <p:nvPr/>
        </p:nvSpPr>
        <p:spPr>
          <a:xfrm>
            <a:off x="2133600" y="1828800"/>
            <a:ext cx="6629400" cy="3124200"/>
          </a:xfrm>
          <a:prstGeom prst="wedgeRoundRectCallout">
            <a:avLst>
              <a:gd name="adj1" fmla="val -28774"/>
              <a:gd name="adj2" fmla="val 5983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When the school was </a:t>
            </a:r>
            <a:r>
              <a:rPr lang="en-US" dirty="0" smtClean="0"/>
              <a:t>built, </a:t>
            </a:r>
            <a:r>
              <a:rPr lang="en-US" dirty="0"/>
              <a:t>soil was ripped from the </a:t>
            </a:r>
            <a:r>
              <a:rPr lang="en-US" dirty="0" smtClean="0"/>
              <a:t>ground, </a:t>
            </a:r>
            <a:r>
              <a:rPr lang="en-US" dirty="0" smtClean="0"/>
              <a:t>therefore </a:t>
            </a:r>
            <a:r>
              <a:rPr lang="en-US" dirty="0"/>
              <a:t>disturbing the </a:t>
            </a:r>
            <a:r>
              <a:rPr lang="en-US" dirty="0" smtClean="0"/>
              <a:t>mycorrhizae </a:t>
            </a:r>
            <a:r>
              <a:rPr lang="en-US" dirty="0"/>
              <a:t>living in </a:t>
            </a:r>
            <a:r>
              <a:rPr lang="en-US" dirty="0" smtClean="0"/>
              <a:t>it. The </a:t>
            </a:r>
            <a:r>
              <a:rPr lang="en-US" dirty="0"/>
              <a:t>soil surrounding the school is being disturbed by gardens and other </a:t>
            </a:r>
            <a:r>
              <a:rPr lang="en-US" dirty="0" smtClean="0"/>
              <a:t>landscaping. The </a:t>
            </a:r>
            <a:r>
              <a:rPr lang="en-US" dirty="0"/>
              <a:t>areas with the most landscaping are in closer proximity to the </a:t>
            </a:r>
            <a:r>
              <a:rPr lang="en-US" dirty="0" smtClean="0"/>
              <a:t>school.</a:t>
            </a:r>
            <a:endParaRPr lang="en-US" dirty="0"/>
          </a:p>
        </p:txBody>
      </p:sp>
      <p:pic>
        <p:nvPicPr>
          <p:cNvPr id="3" name="Picture 2" descr="C:\Users\blackstoner\AppData\Local\Microsoft\Windows\Temporary Internet Files\Content.IE5\HJSL0VXW\MM900295199[1].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4614287"/>
            <a:ext cx="2209800" cy="1287026"/>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blackstoner\AppData\Local\Microsoft\Windows\Temporary Internet Files\Content.IE5\3EVR52WK\MC900383120[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63764" y="4726229"/>
            <a:ext cx="1796796" cy="182697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6">
            <p14:nvContentPartPr>
              <p14:cNvPr id="9" name="Ink 8"/>
              <p14:cNvContentPartPr/>
              <p14:nvPr/>
            </p14:nvContentPartPr>
            <p14:xfrm>
              <a:off x="5442910" y="6751619"/>
              <a:ext cx="1570320" cy="837720"/>
            </p14:xfrm>
          </p:contentPart>
        </mc:Choice>
        <mc:Fallback xmlns="">
          <p:pic>
            <p:nvPicPr>
              <p:cNvPr id="9" name="Ink 8"/>
              <p:cNvPicPr/>
              <p:nvPr/>
            </p:nvPicPr>
            <p:blipFill>
              <a:blip r:embed="rId7"/>
              <a:stretch>
                <a:fillRect/>
              </a:stretch>
            </p:blipFill>
            <p:spPr>
              <a:xfrm>
                <a:off x="5425630" y="6736139"/>
                <a:ext cx="1603080" cy="8668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7" name="Ink 16"/>
              <p14:cNvContentPartPr/>
              <p14:nvPr/>
            </p14:nvContentPartPr>
            <p14:xfrm>
              <a:off x="5364790" y="6981299"/>
              <a:ext cx="320760" cy="596520"/>
            </p14:xfrm>
          </p:contentPart>
        </mc:Choice>
        <mc:Fallback xmlns="">
          <p:pic>
            <p:nvPicPr>
              <p:cNvPr id="17" name="Ink 16"/>
              <p:cNvPicPr/>
              <p:nvPr/>
            </p:nvPicPr>
            <p:blipFill>
              <a:blip r:embed="rId9"/>
              <a:stretch>
                <a:fillRect/>
              </a:stretch>
            </p:blipFill>
            <p:spPr>
              <a:xfrm>
                <a:off x="5349310" y="6966179"/>
                <a:ext cx="349560" cy="6256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6" name="Ink 25"/>
              <p14:cNvContentPartPr/>
              <p14:nvPr/>
            </p14:nvContentPartPr>
            <p14:xfrm>
              <a:off x="5031430" y="6820379"/>
              <a:ext cx="144360" cy="439200"/>
            </p14:xfrm>
          </p:contentPart>
        </mc:Choice>
        <mc:Fallback xmlns="">
          <p:pic>
            <p:nvPicPr>
              <p:cNvPr id="26" name="Ink 25"/>
              <p:cNvPicPr/>
              <p:nvPr/>
            </p:nvPicPr>
            <p:blipFill>
              <a:blip r:embed="rId11"/>
              <a:stretch>
                <a:fillRect/>
              </a:stretch>
            </p:blipFill>
            <p:spPr>
              <a:xfrm>
                <a:off x="5015230" y="6804179"/>
                <a:ext cx="167400" cy="4708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8" name="Ink 27"/>
              <p14:cNvContentPartPr/>
              <p14:nvPr/>
            </p14:nvContentPartPr>
            <p14:xfrm>
              <a:off x="4715743" y="5525691"/>
              <a:ext cx="13320" cy="360"/>
            </p14:xfrm>
          </p:contentPart>
        </mc:Choice>
        <mc:Fallback xmlns="">
          <p:pic>
            <p:nvPicPr>
              <p:cNvPr id="28" name="Ink 27"/>
              <p:cNvPicPr/>
              <p:nvPr/>
            </p:nvPicPr>
            <p:blipFill>
              <a:blip r:embed="rId13"/>
              <a:stretch>
                <a:fillRect/>
              </a:stretch>
            </p:blipFill>
            <p:spPr>
              <a:xfrm>
                <a:off x="4703863" y="5513811"/>
                <a:ext cx="37080" cy="24120"/>
              </a:xfrm>
              <a:prstGeom prst="rect">
                <a:avLst/>
              </a:prstGeom>
            </p:spPr>
          </p:pic>
        </mc:Fallback>
      </mc:AlternateContent>
      <p:sp>
        <p:nvSpPr>
          <p:cNvPr id="29" name="Rounded Rectangular Callout 28"/>
          <p:cNvSpPr/>
          <p:nvPr/>
        </p:nvSpPr>
        <p:spPr>
          <a:xfrm rot="20847383" flipH="1">
            <a:off x="4641496" y="4155531"/>
            <a:ext cx="1541808" cy="946133"/>
          </a:xfrm>
          <a:prstGeom prst="wedgeRoundRectCallou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rot="20862555">
            <a:off x="4692484" y="4274883"/>
            <a:ext cx="1566981" cy="584775"/>
          </a:xfrm>
          <a:prstGeom prst="rect">
            <a:avLst/>
          </a:prstGeom>
          <a:noFill/>
        </p:spPr>
        <p:txBody>
          <a:bodyPr wrap="square" rtlCol="0">
            <a:spAutoFit/>
          </a:bodyPr>
          <a:lstStyle/>
          <a:p>
            <a:r>
              <a:rPr lang="en-US" sz="1600" dirty="0" smtClean="0">
                <a:solidFill>
                  <a:schemeClr val="accent2">
                    <a:lumMod val="50000"/>
                  </a:schemeClr>
                </a:solidFill>
              </a:rPr>
              <a:t>Oh no! the mycorrhizae!</a:t>
            </a:r>
            <a:endParaRPr lang="en-US" sz="1600" dirty="0">
              <a:solidFill>
                <a:schemeClr val="accent2">
                  <a:lumMod val="50000"/>
                </a:schemeClr>
              </a:solidFill>
            </a:endParaRPr>
          </a:p>
        </p:txBody>
      </p:sp>
    </p:spTree>
    <p:custDataLst>
      <p:tags r:id="rId1"/>
    </p:custDataLst>
    <p:extLst>
      <p:ext uri="{BB962C8B-B14F-4D97-AF65-F5344CB8AC3E}">
        <p14:creationId xmlns:p14="http://schemas.microsoft.com/office/powerpoint/2010/main" val="3198522762"/>
      </p:ext>
    </p:extLst>
  </p:cSld>
  <p:clrMapOvr>
    <a:masterClrMapping/>
  </p:clrMapOvr>
  <mc:AlternateContent xmlns:mc="http://schemas.openxmlformats.org/markup-compatibility/2006">
    <mc:Choice xmlns:p14="http://schemas.microsoft.com/office/powerpoint/2010/main" Requires="p14">
      <p:transition spd="slow" p14:dur="3000" advClick="0" advTm="22403">
        <p14:shred/>
      </p:transition>
    </mc:Choice>
    <mc:Fallback>
      <p:transition spd="slow" advClick="0" advTm="2240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fill="hold"/>
                                        <p:tgtEl>
                                          <p:spTgt spid="2050"/>
                                        </p:tgtEl>
                                        <p:attrNameLst>
                                          <p:attrName>ppt_w</p:attrName>
                                        </p:attrNameLst>
                                      </p:cBhvr>
                                      <p:tavLst>
                                        <p:tav tm="0">
                                          <p:val>
                                            <p:fltVal val="0"/>
                                          </p:val>
                                        </p:tav>
                                        <p:tav tm="100000">
                                          <p:val>
                                            <p:strVal val="#ppt_w"/>
                                          </p:val>
                                        </p:tav>
                                      </p:tavLst>
                                    </p:anim>
                                    <p:anim calcmode="lin" valueType="num">
                                      <p:cBhvr>
                                        <p:cTn id="8" dur="500" fill="hold"/>
                                        <p:tgtEl>
                                          <p:spTgt spid="2050"/>
                                        </p:tgtEl>
                                        <p:attrNameLst>
                                          <p:attrName>ppt_h</p:attrName>
                                        </p:attrNameLst>
                                      </p:cBhvr>
                                      <p:tavLst>
                                        <p:tav tm="0">
                                          <p:val>
                                            <p:fltVal val="0"/>
                                          </p:val>
                                        </p:tav>
                                        <p:tav tm="100000">
                                          <p:val>
                                            <p:strVal val="#ppt_h"/>
                                          </p:val>
                                        </p:tav>
                                      </p:tavLst>
                                    </p:anim>
                                    <p:animEffect transition="in" filter="fade">
                                      <p:cBhvr>
                                        <p:cTn id="9" dur="500"/>
                                        <p:tgtEl>
                                          <p:spTgt spid="205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6" fill="hold" nodeType="clickEffect">
                                  <p:stCondLst>
                                    <p:cond delay="0"/>
                                  </p:stCondLst>
                                  <p:childTnLst>
                                    <p:set>
                                      <p:cBhvr>
                                        <p:cTn id="20" dur="1" fill="hold">
                                          <p:stCondLst>
                                            <p:cond delay="0"/>
                                          </p:stCondLst>
                                        </p:cTn>
                                        <p:tgtEl>
                                          <p:spTgt spid="2051"/>
                                        </p:tgtEl>
                                        <p:attrNameLst>
                                          <p:attrName>style.visibility</p:attrName>
                                        </p:attrNameLst>
                                      </p:cBhvr>
                                      <p:to>
                                        <p:strVal val="visible"/>
                                      </p:to>
                                    </p:set>
                                    <p:anim calcmode="lin" valueType="num">
                                      <p:cBhvr additive="base">
                                        <p:cTn id="21" dur="500" fill="hold"/>
                                        <p:tgtEl>
                                          <p:spTgt spid="2051"/>
                                        </p:tgtEl>
                                        <p:attrNameLst>
                                          <p:attrName>ppt_x</p:attrName>
                                        </p:attrNameLst>
                                      </p:cBhvr>
                                      <p:tavLst>
                                        <p:tav tm="0">
                                          <p:val>
                                            <p:strVal val="1+#ppt_w/2"/>
                                          </p:val>
                                        </p:tav>
                                        <p:tav tm="100000">
                                          <p:val>
                                            <p:strVal val="#ppt_x"/>
                                          </p:val>
                                        </p:tav>
                                      </p:tavLst>
                                    </p:anim>
                                    <p:anim calcmode="lin" valueType="num">
                                      <p:cBhvr additive="base">
                                        <p:cTn id="22" dur="500" fill="hold"/>
                                        <p:tgtEl>
                                          <p:spTgt spid="2051"/>
                                        </p:tgtEl>
                                        <p:attrNameLst>
                                          <p:attrName>ppt_y</p:attrName>
                                        </p:attrNameLst>
                                      </p:cBhvr>
                                      <p:tavLst>
                                        <p:tav tm="0">
                                          <p:val>
                                            <p:strVal val="1+#ppt_h/2"/>
                                          </p:val>
                                        </p:tav>
                                        <p:tav tm="100000">
                                          <p:val>
                                            <p:strVal val="#ppt_y"/>
                                          </p:val>
                                        </p:tav>
                                      </p:tavLst>
                                    </p:anim>
                                  </p:childTnLst>
                                </p:cTn>
                              </p:par>
                              <p:par>
                                <p:cTn id="23" presetID="2" presetClass="entr" presetSubtype="6"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1+#ppt_w/2"/>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1.11111E-6 -2.96296E-6 C 0.00052 -0.00833 0.00035 -0.01666 0.00139 -0.02477 C 0.0026 -0.03426 0.00694 -0.04375 0.00851 -0.05324 C 0.00885 -0.05578 0.01024 -0.06527 0.01146 -0.06852 C 0.01476 -0.07754 0.01944 -0.08727 0.02135 -0.09699 C 0.02396 -0.11018 0.02656 -0.12384 0.02864 -0.13703 C 0.02969 -0.14328 0.03142 -0.15602 0.03142 -0.15578 C 0.03108 -0.16551 0.03073 -0.20555 0.02864 -0.22268 C 0.02778 -0.22963 0.02552 -0.2368 0.0243 -0.24375 C 0.02274 -0.25347 0.02413 -0.26759 0.01996 -0.27615 C 0.01788 -0.28032 0.01493 -0.28333 0.01285 -0.2875 C 0.01059 -0.29699 0.00434 -0.30069 1.11111E-6 -0.30856 C -0.00208 -0.31227 -0.00573 -0.3199 -0.00573 -0.31967 C -0.00851 -0.33125 -0.01163 -0.3324 -0.01997 -0.33518 C -0.02951 -0.34352 -0.02951 -0.34629 -0.03715 -0.35602 C -0.0408 -0.37083 -0.03715 -0.3662 -0.04722 -0.37129 C -0.0467 -0.37315 -0.04601 -0.375 -0.04566 -0.37708 C -0.04514 -0.38009 -0.04427 -0.38657 -0.04427 -0.38634 L -0.04427 -0.37315 " pathEditMode="relative" rAng="0" ptsTypes="fffffffffffffffffAA">
                                      <p:cBhvr>
                                        <p:cTn id="30" dur="2000" fill="hold"/>
                                        <p:tgtEl>
                                          <p:spTgt spid="17"/>
                                        </p:tgtEl>
                                        <p:attrNameLst>
                                          <p:attrName>ppt_x</p:attrName>
                                          <p:attrName>ppt_y</p:attrName>
                                        </p:attrNameLst>
                                      </p:cBhvr>
                                      <p:rCtr x="-799" y="-19329"/>
                                    </p:animMotion>
                                  </p:childTnLst>
                                </p:cTn>
                              </p:par>
                              <p:par>
                                <p:cTn id="31" presetID="0" presetClass="path" presetSubtype="0" accel="50000" decel="50000" fill="hold" nodeType="withEffect">
                                  <p:stCondLst>
                                    <p:cond delay="0"/>
                                  </p:stCondLst>
                                  <p:childTnLst>
                                    <p:animMotion origin="layout" path="M -2.22222E-6 -1.85185E-6 C 0.00052 -0.00833 0.00035 -0.01666 0.00139 -0.02477 C 0.00261 -0.03426 0.00695 -0.04375 0.00851 -0.05324 C 0.00886 -0.05579 0.01025 -0.06528 0.01146 -0.06852 C 0.01476 -0.07754 0.01945 -0.08727 0.02136 -0.09699 C 0.02396 -0.11018 0.02656 -0.12384 0.02865 -0.13704 C 0.02969 -0.14329 0.03143 -0.15602 0.03143 -0.15579 C 0.03108 -0.16551 0.03073 -0.20555 0.02865 -0.22268 C 0.02778 -0.22963 0.02552 -0.2368 0.02431 -0.24375 C 0.02275 -0.25347 0.02413 -0.26759 0.01997 -0.27616 C 0.01788 -0.28032 0.01493 -0.28333 0.01285 -0.2875 C 0.01059 -0.29699 0.00434 -0.30069 -2.22222E-6 -0.30856 C -0.00208 -0.31227 -0.00573 -0.31991 -0.00573 -0.31967 C -0.0085 -0.33125 -0.01163 -0.33241 -0.01996 -0.33518 C -0.02951 -0.34352 -0.02951 -0.34629 -0.03715 -0.35602 C -0.0408 -0.37083 -0.03715 -0.3662 -0.04722 -0.37129 C -0.0467 -0.37315 -0.046 -0.375 -0.04566 -0.37708 C -0.04514 -0.38009 -0.04427 -0.38657 -0.04427 -0.38634 L -0.04427 -0.37315 " pathEditMode="relative" rAng="0" ptsTypes="fffffffffffffffffAA">
                                      <p:cBhvr>
                                        <p:cTn id="32" dur="2000" fill="hold"/>
                                        <p:tgtEl>
                                          <p:spTgt spid="26"/>
                                        </p:tgtEl>
                                        <p:attrNameLst>
                                          <p:attrName>ppt_x</p:attrName>
                                          <p:attrName>ppt_y</p:attrName>
                                        </p:attrNameLst>
                                      </p:cBhvr>
                                      <p:rCtr x="-799" y="-19329"/>
                                    </p:animMotion>
                                  </p:childTnLst>
                                </p:cTn>
                              </p:par>
                              <p:par>
                                <p:cTn id="33" presetID="0" presetClass="path" presetSubtype="0" accel="50000" decel="50000" fill="hold" nodeType="withEffect">
                                  <p:stCondLst>
                                    <p:cond delay="0"/>
                                  </p:stCondLst>
                                  <p:childTnLst>
                                    <p:animMotion origin="layout" path="M -2.22222E-6 0 C 0.00052 -0.00833 0.00035 -0.01667 0.00139 -0.02477 C 0.00261 -0.03426 0.00695 -0.04375 0.00851 -0.05324 C 0.00886 -0.05579 0.01025 -0.06528 0.01146 -0.06852 C 0.01476 -0.07755 0.01945 -0.08727 0.02136 -0.09699 C 0.02396 -0.11019 0.02656 -0.12384 0.02865 -0.13704 C 0.02969 -0.14329 0.03143 -0.15602 0.03143 -0.15579 C 0.03108 -0.16551 0.03073 -0.20556 0.02865 -0.22269 C 0.02778 -0.22963 0.02552 -0.23681 0.02431 -0.24375 C 0.02275 -0.25347 0.02413 -0.26759 0.01997 -0.27616 C 0.01788 -0.28032 0.01493 -0.28333 0.01285 -0.2875 C 0.01059 -0.29699 0.00434 -0.30069 -2.22222E-6 -0.30856 C -0.00208 -0.31227 -0.00573 -0.31991 -0.00573 -0.31968 C -0.0085 -0.33125 -0.01163 -0.33241 -0.01996 -0.33519 C -0.02951 -0.34352 -0.02951 -0.3463 -0.03715 -0.35602 C -0.0408 -0.37083 -0.03715 -0.3662 -0.04722 -0.3713 C -0.0467 -0.37315 -0.046 -0.375 -0.04566 -0.37708 C -0.04514 -0.38009 -0.04427 -0.38657 -0.04427 -0.38634 L -0.04427 -0.37315 " pathEditMode="relative" rAng="0" ptsTypes="fffffffffffffffffAA">
                                      <p:cBhvr>
                                        <p:cTn id="34" dur="2000" fill="hold"/>
                                        <p:tgtEl>
                                          <p:spTgt spid="9"/>
                                        </p:tgtEl>
                                        <p:attrNameLst>
                                          <p:attrName>ppt_x</p:attrName>
                                          <p:attrName>ppt_y</p:attrName>
                                        </p:attrNameLst>
                                      </p:cBhvr>
                                      <p:rCtr x="-799" y="-19329"/>
                                    </p:animMotion>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p:cTn id="39" dur="1000" fill="hold"/>
                                        <p:tgtEl>
                                          <p:spTgt spid="30"/>
                                        </p:tgtEl>
                                        <p:attrNameLst>
                                          <p:attrName>ppt_w</p:attrName>
                                        </p:attrNameLst>
                                      </p:cBhvr>
                                      <p:tavLst>
                                        <p:tav tm="0">
                                          <p:val>
                                            <p:fltVal val="0"/>
                                          </p:val>
                                        </p:tav>
                                        <p:tav tm="100000">
                                          <p:val>
                                            <p:strVal val="#ppt_w"/>
                                          </p:val>
                                        </p:tav>
                                      </p:tavLst>
                                    </p:anim>
                                    <p:anim calcmode="lin" valueType="num">
                                      <p:cBhvr>
                                        <p:cTn id="40" dur="1000" fill="hold"/>
                                        <p:tgtEl>
                                          <p:spTgt spid="30"/>
                                        </p:tgtEl>
                                        <p:attrNameLst>
                                          <p:attrName>ppt_h</p:attrName>
                                        </p:attrNameLst>
                                      </p:cBhvr>
                                      <p:tavLst>
                                        <p:tav tm="0">
                                          <p:val>
                                            <p:fltVal val="0"/>
                                          </p:val>
                                        </p:tav>
                                        <p:tav tm="100000">
                                          <p:val>
                                            <p:strVal val="#ppt_h"/>
                                          </p:val>
                                        </p:tav>
                                      </p:tavLst>
                                    </p:anim>
                                    <p:anim calcmode="lin" valueType="num">
                                      <p:cBhvr>
                                        <p:cTn id="41" dur="1000" fill="hold"/>
                                        <p:tgtEl>
                                          <p:spTgt spid="30"/>
                                        </p:tgtEl>
                                        <p:attrNameLst>
                                          <p:attrName>style.rotation</p:attrName>
                                        </p:attrNameLst>
                                      </p:cBhvr>
                                      <p:tavLst>
                                        <p:tav tm="0">
                                          <p:val>
                                            <p:fltVal val="90"/>
                                          </p:val>
                                        </p:tav>
                                        <p:tav tm="100000">
                                          <p:val>
                                            <p:fltVal val="0"/>
                                          </p:val>
                                        </p:tav>
                                      </p:tavLst>
                                    </p:anim>
                                    <p:animEffect transition="in" filter="fade">
                                      <p:cBhvr>
                                        <p:cTn id="42" dur="1000"/>
                                        <p:tgtEl>
                                          <p:spTgt spid="30"/>
                                        </p:tgtEl>
                                      </p:cBhvr>
                                    </p:animEffect>
                                  </p:childTnLst>
                                </p:cTn>
                              </p:par>
                              <p:par>
                                <p:cTn id="43" presetID="31" presetClass="entr" presetSubtype="0"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anim calcmode="lin" valueType="num">
                                      <p:cBhvr>
                                        <p:cTn id="45" dur="1000" fill="hold"/>
                                        <p:tgtEl>
                                          <p:spTgt spid="29"/>
                                        </p:tgtEl>
                                        <p:attrNameLst>
                                          <p:attrName>ppt_w</p:attrName>
                                        </p:attrNameLst>
                                      </p:cBhvr>
                                      <p:tavLst>
                                        <p:tav tm="0">
                                          <p:val>
                                            <p:fltVal val="0"/>
                                          </p:val>
                                        </p:tav>
                                        <p:tav tm="100000">
                                          <p:val>
                                            <p:strVal val="#ppt_w"/>
                                          </p:val>
                                        </p:tav>
                                      </p:tavLst>
                                    </p:anim>
                                    <p:anim calcmode="lin" valueType="num">
                                      <p:cBhvr>
                                        <p:cTn id="46" dur="1000" fill="hold"/>
                                        <p:tgtEl>
                                          <p:spTgt spid="29"/>
                                        </p:tgtEl>
                                        <p:attrNameLst>
                                          <p:attrName>ppt_h</p:attrName>
                                        </p:attrNameLst>
                                      </p:cBhvr>
                                      <p:tavLst>
                                        <p:tav tm="0">
                                          <p:val>
                                            <p:fltVal val="0"/>
                                          </p:val>
                                        </p:tav>
                                        <p:tav tm="100000">
                                          <p:val>
                                            <p:strVal val="#ppt_h"/>
                                          </p:val>
                                        </p:tav>
                                      </p:tavLst>
                                    </p:anim>
                                    <p:anim calcmode="lin" valueType="num">
                                      <p:cBhvr>
                                        <p:cTn id="47" dur="1000" fill="hold"/>
                                        <p:tgtEl>
                                          <p:spTgt spid="29"/>
                                        </p:tgtEl>
                                        <p:attrNameLst>
                                          <p:attrName>style.rotation</p:attrName>
                                        </p:attrNameLst>
                                      </p:cBhvr>
                                      <p:tavLst>
                                        <p:tav tm="0">
                                          <p:val>
                                            <p:fltVal val="90"/>
                                          </p:val>
                                        </p:tav>
                                        <p:tav tm="100000">
                                          <p:val>
                                            <p:fltVal val="0"/>
                                          </p:val>
                                        </p:tav>
                                      </p:tavLst>
                                    </p:anim>
                                    <p:animEffect transition="in" filter="fade">
                                      <p:cBhvr>
                                        <p:cTn id="48"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9" grpId="0" animBg="1"/>
      <p:bldP spid="3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2463800" y="2711161"/>
            <a:ext cx="3657600" cy="3581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09442" y="218525"/>
            <a:ext cx="7125113" cy="924475"/>
          </a:xfrm>
        </p:spPr>
        <p:txBody>
          <a:bodyPr>
            <a:normAutofit/>
          </a:bodyPr>
          <a:lstStyle/>
          <a:p>
            <a:r>
              <a:rPr lang="en-US" dirty="0" smtClean="0">
                <a:solidFill>
                  <a:schemeClr val="bg1">
                    <a:lumMod val="90000"/>
                    <a:lumOff val="10000"/>
                  </a:schemeClr>
                </a:solidFill>
              </a:rPr>
              <a:t>So we decided to take action!</a:t>
            </a:r>
            <a:endParaRPr lang="en-US" dirty="0">
              <a:solidFill>
                <a:schemeClr val="bg1">
                  <a:lumMod val="90000"/>
                  <a:lumOff val="10000"/>
                </a:schemeClr>
              </a:solidFill>
            </a:endParaRPr>
          </a:p>
        </p:txBody>
      </p:sp>
      <p:pic>
        <p:nvPicPr>
          <p:cNvPr id="4" name="Picture 4" descr="C:\Users\Public\Pictures\Sample Pictures\025.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1496092"/>
            <a:ext cx="2589415" cy="1941022"/>
          </a:xfrm>
          <a:prstGeom prst="rect">
            <a:avLst/>
          </a:prstGeom>
          <a:noFill/>
          <a:ln w="76200">
            <a:solidFill>
              <a:schemeClr val="accent5">
                <a:lumMod val="10000"/>
              </a:schemeClr>
            </a:solidFill>
            <a:prstDash val="lgDash"/>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2971800" y="3402279"/>
            <a:ext cx="2641600" cy="2308324"/>
          </a:xfrm>
          <a:prstGeom prst="rect">
            <a:avLst/>
          </a:prstGeom>
        </p:spPr>
        <p:txBody>
          <a:bodyPr wrap="square">
            <a:spAutoFit/>
          </a:bodyPr>
          <a:lstStyle/>
          <a:p>
            <a:pPr lvl="0" algn="ctr">
              <a:spcBef>
                <a:spcPct val="20000"/>
              </a:spcBef>
              <a:buClr>
                <a:srgbClr val="31B6FD"/>
              </a:buClr>
              <a:buSzPct val="100000"/>
            </a:pPr>
            <a:r>
              <a:rPr lang="en-US" sz="2400" dirty="0">
                <a:latin typeface="Candara"/>
              </a:rPr>
              <a:t>First we measured all of the tree’s distances from the school, and their friend Greg’s, a lovely soil plot  </a:t>
            </a:r>
          </a:p>
        </p:txBody>
      </p:sp>
      <p:pic>
        <p:nvPicPr>
          <p:cNvPr id="6" name="Picture 5" descr="C:\Users\Public\Pictures\Sample Pictures\03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1000" y="1458686"/>
            <a:ext cx="2794000" cy="2095500"/>
          </a:xfrm>
          <a:prstGeom prst="rect">
            <a:avLst/>
          </a:prstGeom>
          <a:noFill/>
          <a:ln w="76200">
            <a:solidFill>
              <a:schemeClr val="accent5">
                <a:lumMod val="10000"/>
              </a:schemeClr>
            </a:solidFill>
            <a:prstDash val="lgDash"/>
          </a:ln>
          <a:extLst>
            <a:ext uri="{909E8E84-426E-40DD-AFC4-6F175D3DCCD1}">
              <a14:hiddenFill xmlns:a14="http://schemas.microsoft.com/office/drawing/2010/main">
                <a:solidFill>
                  <a:srgbClr val="FFFFFF"/>
                </a:solidFill>
              </a14:hiddenFill>
            </a:ext>
          </a:extLst>
        </p:spPr>
      </p:pic>
      <p:pic>
        <p:nvPicPr>
          <p:cNvPr id="7" name="Picture 6" descr="C:\Users\Public\Pictures\Sample Pictures\IMG_042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7091" y="4385829"/>
            <a:ext cx="2542309" cy="1906732"/>
          </a:xfrm>
          <a:prstGeom prst="rect">
            <a:avLst/>
          </a:prstGeom>
          <a:noFill/>
          <a:ln w="76200">
            <a:solidFill>
              <a:schemeClr val="accent5">
                <a:lumMod val="10000"/>
              </a:schemeClr>
            </a:solidFill>
            <a:prstDash val="lgDash"/>
          </a:ln>
          <a:extLst>
            <a:ext uri="{909E8E84-426E-40DD-AFC4-6F175D3DCCD1}">
              <a14:hiddenFill xmlns:a14="http://schemas.microsoft.com/office/drawing/2010/main">
                <a:solidFill>
                  <a:srgbClr val="FFFFFF"/>
                </a:solidFill>
              </a14:hiddenFill>
            </a:ext>
          </a:extLst>
        </p:spPr>
      </p:pic>
      <p:pic>
        <p:nvPicPr>
          <p:cNvPr id="8" name="Picture 7" descr="C:\Users\Public\Pictures\Sample Pictures\03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91200" y="4162370"/>
            <a:ext cx="2971800" cy="2228850"/>
          </a:xfrm>
          <a:prstGeom prst="rect">
            <a:avLst/>
          </a:prstGeom>
          <a:noFill/>
          <a:ln w="76200">
            <a:solidFill>
              <a:schemeClr val="accent5">
                <a:lumMod val="10000"/>
              </a:schemeClr>
            </a:solidFill>
            <a:prstDash val="lgDash"/>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2713119"/>
      </p:ext>
    </p:extLst>
  </p:cSld>
  <p:clrMapOvr>
    <a:masterClrMapping/>
  </p:clrMapOvr>
  <mc:AlternateContent xmlns:mc="http://schemas.openxmlformats.org/markup-compatibility/2006">
    <mc:Choice xmlns:p14="http://schemas.microsoft.com/office/powerpoint/2010/main" Requires="p14">
      <p:transition spd="slow" p14:dur="1100" advClick="0" advTm="8983">
        <p14:switch dir="r"/>
      </p:transition>
    </mc:Choice>
    <mc:Fallback>
      <p:transition spd="slow" advClick="0" advTm="898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solidFill>
                  <a:schemeClr val="bg1">
                    <a:lumMod val="90000"/>
                    <a:lumOff val="10000"/>
                  </a:schemeClr>
                </a:solidFill>
                <a:latin typeface="Candara"/>
                <a:cs typeface="+mj-cs"/>
              </a:rPr>
              <a:t>And then we wound the tape measurer </a:t>
            </a:r>
            <a:r>
              <a:rPr lang="en-US" sz="4000" dirty="0" smtClean="0">
                <a:solidFill>
                  <a:schemeClr val="bg1">
                    <a:lumMod val="90000"/>
                    <a:lumOff val="10000"/>
                  </a:schemeClr>
                </a:solidFill>
                <a:latin typeface="Candara"/>
                <a:cs typeface="+mj-cs"/>
              </a:rPr>
              <a:t>up…</a:t>
            </a:r>
            <a:endParaRPr lang="en-US" dirty="0">
              <a:solidFill>
                <a:schemeClr val="bg1">
                  <a:lumMod val="90000"/>
                  <a:lumOff val="10000"/>
                </a:schemeClr>
              </a:solidFill>
            </a:endParaRPr>
          </a:p>
        </p:txBody>
      </p:sp>
      <p:pic>
        <p:nvPicPr>
          <p:cNvPr id="4" name="Picture 2" descr="C:\Users\Public\Pictures\Sample Pictures\IMG_0426.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1982585"/>
            <a:ext cx="2971800" cy="1903615"/>
          </a:xfrm>
          <a:prstGeom prst="rect">
            <a:avLst/>
          </a:prstGeom>
          <a:solidFill>
            <a:srgbClr val="FFFFFF">
              <a:shade val="85000"/>
            </a:srgbClr>
          </a:solidFill>
          <a:ln w="190500" cap="sq">
            <a:solidFill>
              <a:schemeClr val="accent1">
                <a:lumMod val="75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5" name="Picture 4" descr="C:\Users\Public\Pictures\Sample Pictures\03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57600" y="3276600"/>
            <a:ext cx="2616200" cy="1962150"/>
          </a:xfrm>
          <a:prstGeom prst="rect">
            <a:avLst/>
          </a:prstGeom>
          <a:solidFill>
            <a:srgbClr val="FFFFFF">
              <a:shade val="85000"/>
            </a:srgbClr>
          </a:solidFill>
          <a:ln w="190500" cap="sq">
            <a:solidFill>
              <a:schemeClr val="accent1">
                <a:lumMod val="75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6" name="Picture 3" descr="C:\Users\Public\Pictures\Sample Pictures\02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81799" y="1676400"/>
            <a:ext cx="1990437" cy="2161309"/>
          </a:xfrm>
          <a:prstGeom prst="rect">
            <a:avLst/>
          </a:prstGeom>
          <a:solidFill>
            <a:srgbClr val="FFFFFF">
              <a:shade val="85000"/>
            </a:srgbClr>
          </a:solidFill>
          <a:ln w="190500" cap="sq">
            <a:solidFill>
              <a:schemeClr val="accent1">
                <a:lumMod val="75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7" name="TextBox 6"/>
          <p:cNvSpPr txBox="1"/>
          <p:nvPr/>
        </p:nvSpPr>
        <p:spPr>
          <a:xfrm>
            <a:off x="1063409" y="4036230"/>
            <a:ext cx="962123"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Text" lastClr="000000"/>
                </a:solidFill>
                <a:effectLst/>
                <a:uLnTx/>
                <a:uFillTx/>
              </a:rPr>
              <a:t>winding</a:t>
            </a:r>
            <a:endParaRPr kumimoji="0" lang="en-US" sz="1800" b="0" i="0" u="none" strike="noStrike" kern="0" cap="none" spc="0" normalizeH="0" baseline="0" noProof="0" dirty="0">
              <a:ln>
                <a:noFill/>
              </a:ln>
              <a:solidFill>
                <a:sysClr val="windowText" lastClr="000000"/>
              </a:solidFill>
              <a:effectLst/>
              <a:uLnTx/>
              <a:uFillTx/>
            </a:endParaRPr>
          </a:p>
        </p:txBody>
      </p:sp>
      <p:sp>
        <p:nvSpPr>
          <p:cNvPr id="8" name="Rectangle 7"/>
          <p:cNvSpPr/>
          <p:nvPr/>
        </p:nvSpPr>
        <p:spPr>
          <a:xfrm>
            <a:off x="4191000" y="5334000"/>
            <a:ext cx="1377300" cy="369332"/>
          </a:xfrm>
          <a:prstGeom prst="rect">
            <a:avLst/>
          </a:prstGeom>
        </p:spPr>
        <p:txBody>
          <a:bodyPr wrap="none">
            <a:spAutoFit/>
          </a:bodyPr>
          <a:lstStyle/>
          <a:p>
            <a:pPr lvl="0"/>
            <a:r>
              <a:rPr lang="en-US" dirty="0">
                <a:solidFill>
                  <a:prstClr val="black"/>
                </a:solidFill>
                <a:latin typeface="Candara"/>
              </a:rPr>
              <a:t>and winding</a:t>
            </a:r>
          </a:p>
        </p:txBody>
      </p:sp>
      <p:sp>
        <p:nvSpPr>
          <p:cNvPr id="9" name="TextBox 8"/>
          <p:cNvSpPr txBox="1"/>
          <p:nvPr/>
        </p:nvSpPr>
        <p:spPr>
          <a:xfrm>
            <a:off x="6761016" y="3888343"/>
            <a:ext cx="2031325"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Text" lastClr="000000"/>
                </a:solidFill>
                <a:effectLst/>
                <a:uLnTx/>
                <a:uFillTx/>
              </a:rPr>
              <a:t>And more winding!</a:t>
            </a:r>
            <a:endParaRPr kumimoji="0" lang="en-US" sz="1800" b="0" i="0" u="none" strike="noStrike" kern="0" cap="none" spc="0" normalizeH="0" baseline="0" noProof="0" dirty="0">
              <a:ln>
                <a:noFill/>
              </a:ln>
              <a:solidFill>
                <a:sysClr val="windowText" lastClr="000000"/>
              </a:solidFill>
              <a:effectLst/>
              <a:uLnTx/>
              <a:uFillTx/>
            </a:endParaRPr>
          </a:p>
        </p:txBody>
      </p:sp>
      <p:sp>
        <p:nvSpPr>
          <p:cNvPr id="10" name="TextBox 9"/>
          <p:cNvSpPr txBox="1"/>
          <p:nvPr/>
        </p:nvSpPr>
        <p:spPr>
          <a:xfrm>
            <a:off x="990600" y="6400800"/>
            <a:ext cx="2265364"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Text" lastClr="000000"/>
                </a:solidFill>
                <a:effectLst/>
                <a:uLnTx/>
                <a:uFillTx/>
              </a:rPr>
              <a:t>#soilecologygirlprobs</a:t>
            </a:r>
            <a:endParaRPr kumimoji="0" lang="en-US" sz="1800" b="0" i="0" u="none" strike="noStrike" kern="0" cap="none" spc="0" normalizeH="0" baseline="0" noProof="0" dirty="0">
              <a:ln>
                <a:noFill/>
              </a:ln>
              <a:solidFill>
                <a:sysClr val="windowText" lastClr="000000"/>
              </a:solidFill>
              <a:effectLst/>
              <a:uLnTx/>
              <a:uFillTx/>
            </a:endParaRPr>
          </a:p>
        </p:txBody>
      </p:sp>
    </p:spTree>
    <p:custDataLst>
      <p:tags r:id="rId1"/>
    </p:custDataLst>
    <p:extLst>
      <p:ext uri="{BB962C8B-B14F-4D97-AF65-F5344CB8AC3E}">
        <p14:creationId xmlns:p14="http://schemas.microsoft.com/office/powerpoint/2010/main" val="64067586"/>
      </p:ext>
    </p:extLst>
  </p:cSld>
  <p:clrMapOvr>
    <a:masterClrMapping/>
  </p:clrMapOvr>
  <mc:AlternateContent xmlns:mc="http://schemas.openxmlformats.org/markup-compatibility/2006">
    <mc:Choice xmlns:p14="http://schemas.microsoft.com/office/powerpoint/2010/main" Requires="p14">
      <p:transition spd="slow" p14:dur="1200" advClick="0" advTm="9036">
        <p:dissolve/>
      </p:transition>
    </mc:Choice>
    <mc:Fallback>
      <p:transition spd="slow" advClick="0" advTm="9036">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randombar(horizont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randombar(horizontal)">
                                      <p:cBhvr>
                                        <p:cTn id="26" dur="500"/>
                                        <p:tgtEl>
                                          <p:spTgt spid="6"/>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randombar(horizontal)">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additive="base">
                                        <p:cTn id="34" dur="500" fill="hold"/>
                                        <p:tgtEl>
                                          <p:spTgt spid="10"/>
                                        </p:tgtEl>
                                        <p:attrNameLst>
                                          <p:attrName>ppt_x</p:attrName>
                                        </p:attrNameLst>
                                      </p:cBhvr>
                                      <p:tavLst>
                                        <p:tav tm="0">
                                          <p:val>
                                            <p:strVal val="#ppt_x"/>
                                          </p:val>
                                        </p:tav>
                                        <p:tav tm="100000">
                                          <p:val>
                                            <p:strVal val="#ppt_x"/>
                                          </p:val>
                                        </p:tav>
                                      </p:tavLst>
                                    </p:anim>
                                    <p:anim calcmode="lin" valueType="num">
                                      <p:cBhvr additive="base">
                                        <p:cTn id="3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7|4.9"/>
</p:tagLst>
</file>

<file path=ppt/tags/tag10.xml><?xml version="1.0" encoding="utf-8"?>
<p:tagLst xmlns:a="http://schemas.openxmlformats.org/drawingml/2006/main" xmlns:r="http://schemas.openxmlformats.org/officeDocument/2006/relationships" xmlns:p="http://schemas.openxmlformats.org/presentationml/2006/main">
  <p:tag name="TIMING" val="|0.7|2.3|3.3"/>
</p:tagLst>
</file>

<file path=ppt/tags/tag11.xml><?xml version="1.0" encoding="utf-8"?>
<p:tagLst xmlns:a="http://schemas.openxmlformats.org/drawingml/2006/main" xmlns:r="http://schemas.openxmlformats.org/officeDocument/2006/relationships" xmlns:p="http://schemas.openxmlformats.org/presentationml/2006/main">
  <p:tag name="TIMING" val="|2.3|4.5"/>
</p:tagLst>
</file>

<file path=ppt/tags/tag12.xml><?xml version="1.0" encoding="utf-8"?>
<p:tagLst xmlns:a="http://schemas.openxmlformats.org/drawingml/2006/main" xmlns:r="http://schemas.openxmlformats.org/officeDocument/2006/relationships" xmlns:p="http://schemas.openxmlformats.org/presentationml/2006/main">
  <p:tag name="TIMING" val="|5.1"/>
</p:tagLst>
</file>

<file path=ppt/tags/tag13.xml><?xml version="1.0" encoding="utf-8"?>
<p:tagLst xmlns:a="http://schemas.openxmlformats.org/drawingml/2006/main" xmlns:r="http://schemas.openxmlformats.org/officeDocument/2006/relationships" xmlns:p="http://schemas.openxmlformats.org/presentationml/2006/main">
  <p:tag name="TIMING" val="|1.8|5.1|1.3|1.9|1.3|2.1|3.9"/>
</p:tagLst>
</file>

<file path=ppt/tags/tag14.xml><?xml version="1.0" encoding="utf-8"?>
<p:tagLst xmlns:a="http://schemas.openxmlformats.org/drawingml/2006/main" xmlns:r="http://schemas.openxmlformats.org/officeDocument/2006/relationships" xmlns:p="http://schemas.openxmlformats.org/presentationml/2006/main">
  <p:tag name="TIMING" val="|1.3|2.7|2|1.3"/>
</p:tagLst>
</file>

<file path=ppt/tags/tag15.xml><?xml version="1.0" encoding="utf-8"?>
<p:tagLst xmlns:a="http://schemas.openxmlformats.org/drawingml/2006/main" xmlns:r="http://schemas.openxmlformats.org/officeDocument/2006/relationships" xmlns:p="http://schemas.openxmlformats.org/presentationml/2006/main">
  <p:tag name="TIMING" val="|4.4|0.9"/>
</p:tagLst>
</file>

<file path=ppt/tags/tag16.xml><?xml version="1.0" encoding="utf-8"?>
<p:tagLst xmlns:a="http://schemas.openxmlformats.org/drawingml/2006/main" xmlns:r="http://schemas.openxmlformats.org/officeDocument/2006/relationships" xmlns:p="http://schemas.openxmlformats.org/presentationml/2006/main">
  <p:tag name="TIMING" val="|5.1|0.9|0.6|0.7"/>
</p:tagLst>
</file>

<file path=ppt/tags/tag17.xml><?xml version="1.0" encoding="utf-8"?>
<p:tagLst xmlns:a="http://schemas.openxmlformats.org/drawingml/2006/main" xmlns:r="http://schemas.openxmlformats.org/officeDocument/2006/relationships" xmlns:p="http://schemas.openxmlformats.org/presentationml/2006/main">
  <p:tag name="TIMING" val="|0.7|2"/>
</p:tagLst>
</file>

<file path=ppt/tags/tag2.xml><?xml version="1.0" encoding="utf-8"?>
<p:tagLst xmlns:a="http://schemas.openxmlformats.org/drawingml/2006/main" xmlns:r="http://schemas.openxmlformats.org/officeDocument/2006/relationships" xmlns:p="http://schemas.openxmlformats.org/presentationml/2006/main">
  <p:tag name="TIMING" val="|3.8|1.1|0.7|0.7|1.9"/>
</p:tagLst>
</file>

<file path=ppt/tags/tag3.xml><?xml version="1.0" encoding="utf-8"?>
<p:tagLst xmlns:a="http://schemas.openxmlformats.org/drawingml/2006/main" xmlns:r="http://schemas.openxmlformats.org/officeDocument/2006/relationships" xmlns:p="http://schemas.openxmlformats.org/presentationml/2006/main">
  <p:tag name="TIMING" val="|4.5|15.9|1|2.7|1.3"/>
</p:tagLst>
</file>

<file path=ppt/tags/tag4.xml><?xml version="1.0" encoding="utf-8"?>
<p:tagLst xmlns:a="http://schemas.openxmlformats.org/drawingml/2006/main" xmlns:r="http://schemas.openxmlformats.org/officeDocument/2006/relationships" xmlns:p="http://schemas.openxmlformats.org/presentationml/2006/main">
  <p:tag name="TIMING" val="|3.9|15.1|1.5|3.7"/>
</p:tagLst>
</file>

<file path=ppt/tags/tag5.xml><?xml version="1.0" encoding="utf-8"?>
<p:tagLst xmlns:a="http://schemas.openxmlformats.org/drawingml/2006/main" xmlns:r="http://schemas.openxmlformats.org/officeDocument/2006/relationships" xmlns:p="http://schemas.openxmlformats.org/presentationml/2006/main">
  <p:tag name="TIMING" val="|2.1|14.9|0.9|2.1"/>
</p:tagLst>
</file>

<file path=ppt/tags/tag6.xml><?xml version="1.0" encoding="utf-8"?>
<p:tagLst xmlns:a="http://schemas.openxmlformats.org/drawingml/2006/main" xmlns:r="http://schemas.openxmlformats.org/officeDocument/2006/relationships" xmlns:p="http://schemas.openxmlformats.org/presentationml/2006/main">
  <p:tag name="TIMING" val="|2.3|1.4|1.2|1.4"/>
</p:tagLst>
</file>

<file path=ppt/tags/tag7.xml><?xml version="1.0" encoding="utf-8"?>
<p:tagLst xmlns:a="http://schemas.openxmlformats.org/drawingml/2006/main" xmlns:r="http://schemas.openxmlformats.org/officeDocument/2006/relationships" xmlns:p="http://schemas.openxmlformats.org/presentationml/2006/main">
  <p:tag name="TIMING" val="|4.3"/>
</p:tagLst>
</file>

<file path=ppt/tags/tag8.xml><?xml version="1.0" encoding="utf-8"?>
<p:tagLst xmlns:a="http://schemas.openxmlformats.org/drawingml/2006/main" xmlns:r="http://schemas.openxmlformats.org/officeDocument/2006/relationships" xmlns:p="http://schemas.openxmlformats.org/presentationml/2006/main">
  <p:tag name="TIMING" val="|3.9|3.4"/>
</p:tagLst>
</file>

<file path=ppt/tags/tag9.xml><?xml version="1.0" encoding="utf-8"?>
<p:tagLst xmlns:a="http://schemas.openxmlformats.org/drawingml/2006/main" xmlns:r="http://schemas.openxmlformats.org/officeDocument/2006/relationships" xmlns:p="http://schemas.openxmlformats.org/presentationml/2006/main">
  <p:tag name="TIMING" val="|1.6|2.8|2.9"/>
</p:tagLst>
</file>

<file path=ppt/theme/theme1.xml><?xml version="1.0" encoding="utf-8"?>
<a:theme xmlns:a="http://schemas.openxmlformats.org/drawingml/2006/main" name="Autumn">
  <a:themeElements>
    <a:clrScheme name="Custom 7">
      <a:dk1>
        <a:srgbClr val="263108"/>
      </a:dk1>
      <a:lt1>
        <a:srgbClr val="BAEEF8"/>
      </a:lt1>
      <a:dk2>
        <a:srgbClr val="92E4F4"/>
      </a:dk2>
      <a:lt2>
        <a:srgbClr val="BAEEF8"/>
      </a:lt2>
      <a:accent1>
        <a:srgbClr val="7DA51A"/>
      </a:accent1>
      <a:accent2>
        <a:srgbClr val="B5E148"/>
      </a:accent2>
      <a:accent3>
        <a:srgbClr val="384A0C"/>
      </a:accent3>
      <a:accent4>
        <a:srgbClr val="D8EEA1"/>
      </a:accent4>
      <a:accent5>
        <a:srgbClr val="EBF6D0"/>
      </a:accent5>
      <a:accent6>
        <a:srgbClr val="97BDBD"/>
      </a:accent6>
      <a:hlink>
        <a:srgbClr val="0B6A7D"/>
      </a:hlink>
      <a:folHlink>
        <a:srgbClr val="598C8C"/>
      </a:folHlink>
    </a:clrScheme>
    <a:fontScheme name="Autumn">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tumn">
      <a:fillStyleLst>
        <a:solidFill>
          <a:schemeClr val="phClr"/>
        </a:solidFill>
        <a:gradFill rotWithShape="1">
          <a:gsLst>
            <a:gs pos="0">
              <a:schemeClr val="phClr">
                <a:tint val="70000"/>
                <a:lumMod val="110000"/>
              </a:schemeClr>
            </a:gs>
            <a:gs pos="100000">
              <a:schemeClr val="phClr">
                <a:tint val="90000"/>
              </a:schemeClr>
            </a:gs>
          </a:gsLst>
          <a:lin ang="5400000" scaled="1"/>
        </a:gradFill>
        <a:gradFill rotWithShape="1">
          <a:gsLst>
            <a:gs pos="0">
              <a:schemeClr val="phClr">
                <a:tint val="98000"/>
                <a:satMod val="120000"/>
                <a:lumMod val="110000"/>
              </a:schemeClr>
            </a:gs>
            <a:gs pos="100000">
              <a:schemeClr val="phClr">
                <a:shade val="90000"/>
                <a:lumMod val="90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88900" dist="38100" dir="5400000" algn="ctr" rotWithShape="0">
              <a:srgbClr val="000000">
                <a:alpha val="65000"/>
              </a:srgbClr>
            </a:outerShdw>
          </a:effectLst>
          <a:scene3d>
            <a:camera prst="orthographicFront">
              <a:rot lat="0" lon="0" rev="0"/>
            </a:camera>
            <a:lightRig rig="threePt" dir="tl">
              <a:rot lat="0" lon="0" rev="5400000"/>
            </a:lightRig>
          </a:scene3d>
          <a:sp3d>
            <a:bevelT w="25400" h="38100"/>
          </a:sp3d>
        </a:effectStyle>
      </a:effectStyleLst>
      <a:bgFillStyleLst>
        <a:solidFill>
          <a:schemeClr val="phClr"/>
        </a:solidFill>
        <a:gradFill rotWithShape="1">
          <a:gsLst>
            <a:gs pos="0">
              <a:schemeClr val="phClr">
                <a:tint val="98000"/>
                <a:shade val="100000"/>
                <a:hueMod val="108000"/>
                <a:satMod val="130000"/>
                <a:lumMod val="108000"/>
              </a:schemeClr>
            </a:gs>
            <a:gs pos="92000">
              <a:schemeClr val="phClr">
                <a:shade val="88000"/>
                <a:hueMod val="96000"/>
                <a:satMod val="120000"/>
                <a:lumMod val="74000"/>
              </a:schemeClr>
            </a:gs>
          </a:gsLst>
          <a:lin ang="5400000" scaled="1"/>
        </a:gradFill>
        <a:gradFill rotWithShape="1">
          <a:gsLst>
            <a:gs pos="0">
              <a:schemeClr val="phClr">
                <a:tint val="98000"/>
                <a:shade val="100000"/>
                <a:hueMod val="100000"/>
                <a:satMod val="130000"/>
                <a:lumMod val="112000"/>
              </a:schemeClr>
            </a:gs>
            <a:gs pos="100000">
              <a:schemeClr val="phClr">
                <a:shade val="84000"/>
                <a:hueMod val="96000"/>
                <a:satMod val="120000"/>
                <a:lumMod val="80000"/>
              </a:schemeClr>
            </a:gs>
          </a:gsLst>
          <a:path path="circle">
            <a:fillToRect l="50000" t="50000" r="100000" b="10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TC102455610[[fn=Autumn]]</Template>
  <TotalTime>1836</TotalTime>
  <Words>832</Words>
  <Application>Microsoft Office PowerPoint</Application>
  <PresentationFormat>On-screen Show (4:3)</PresentationFormat>
  <Paragraphs>214</Paragraphs>
  <Slides>28</Slides>
  <Notes>1</Notes>
  <HiddenSlides>0</HiddenSlides>
  <MMClips>1</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Autumn</vt:lpstr>
      <vt:lpstr>Magnificent Mycorrhizae The Effect of Buildings on Mycorrhizae </vt:lpstr>
      <vt:lpstr>Introduction to our Problem and Its Nature </vt:lpstr>
      <vt:lpstr>The Problem </vt:lpstr>
      <vt:lpstr>So we asked our friends if they knew…</vt:lpstr>
      <vt:lpstr>Bertha, Sasha, Zack, Cody, and Greg told us all about their Mycorrhizae</vt:lpstr>
      <vt:lpstr>And about its functions and benefits</vt:lpstr>
      <vt:lpstr>And lastly about the effects of the building</vt:lpstr>
      <vt:lpstr>So we decided to take action!</vt:lpstr>
      <vt:lpstr>And then we wound the tape measurer up…</vt:lpstr>
      <vt:lpstr>Next we took a soil sample from all the trees and Greg</vt:lpstr>
      <vt:lpstr>Then we did serial dilutions for all of the soil samples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 found that Sasha's soil had more yeast than mold!</vt:lpstr>
      <vt:lpstr>But Bertha, Zack and Cody had more mold than yeast. The soil around Bertha, Zack, and Cody is more suitable for fungi than the soil around Sasha.  </vt:lpstr>
      <vt:lpstr>#soilecologygirlprobs </vt:lpstr>
      <vt:lpstr>Future Problem</vt:lpstr>
      <vt:lpstr>Thank You! </vt:lpstr>
      <vt:lpstr>Sources</vt:lpstr>
    </vt:vector>
  </TitlesOfParts>
  <Company>RPCS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Lavelle, Bridget</dc:creator>
  <cp:lastModifiedBy>Blackstone, Rebecca</cp:lastModifiedBy>
  <cp:revision>101</cp:revision>
  <dcterms:created xsi:type="dcterms:W3CDTF">2012-05-18T12:09:56Z</dcterms:created>
  <dcterms:modified xsi:type="dcterms:W3CDTF">2012-05-31T15:13:32Z</dcterms:modified>
</cp:coreProperties>
</file>