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4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5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6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7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73" r:id="rId5"/>
    <p:sldId id="281" r:id="rId6"/>
    <p:sldId id="277" r:id="rId7"/>
    <p:sldId id="282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5" r:id="rId20"/>
    <p:sldId id="284" r:id="rId21"/>
    <p:sldId id="276" r:id="rId22"/>
    <p:sldId id="286" r:id="rId23"/>
    <p:sldId id="287" r:id="rId24"/>
    <p:sldId id="271" r:id="rId25"/>
    <p:sldId id="272" r:id="rId26"/>
    <p:sldId id="288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400"/>
    <a:srgbClr val="D1CC00"/>
    <a:srgbClr val="66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71" autoAdjust="0"/>
  </p:normalViewPr>
  <p:slideViewPr>
    <p:cSldViewPr>
      <p:cViewPr>
        <p:scale>
          <a:sx n="75" d="100"/>
          <a:sy n="75" d="100"/>
        </p:scale>
        <p:origin x="-105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1T13:01:57.4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DE5981E-A315-415D-878A-70929133F094}" emma:medium="tactile" emma:mode="ink">
          <msink:context xmlns:msink="http://schemas.microsoft.com/ink/2010/main" type="writingRegion" rotatedBoundingBox="17166,16849 17181,16849 17181,16864 17166,16864"/>
        </emma:interpretation>
      </emma:emma>
    </inkml:annotationXML>
    <inkml:traceGroup>
      <inkml:annotationXML>
        <emma:emma xmlns:emma="http://www.w3.org/2003/04/emma" version="1.0">
          <emma:interpretation id="{99572D42-4DAB-4C45-A03E-4A8EADA405CF}" emma:medium="tactile" emma:mode="ink">
            <msink:context xmlns:msink="http://schemas.microsoft.com/ink/2010/main" type="paragraph" rotatedBoundingBox="17166,16849 17181,16849 17181,16864 17166,16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431436-7287-4E96-8827-1BD2A5CB6D06}" emma:medium="tactile" emma:mode="ink">
              <msink:context xmlns:msink="http://schemas.microsoft.com/ink/2010/main" type="line" rotatedBoundingBox="17166,16849 17181,16849 17181,16864 17166,16864"/>
            </emma:interpretation>
          </emma:emma>
        </inkml:annotationXML>
        <inkml:traceGroup>
          <inkml:annotationXML>
            <emma:emma xmlns:emma="http://www.w3.org/2003/04/emma" version="1.0">
              <emma:interpretation id="{A6230914-E765-4A8C-98A0-ADD13358019B}" emma:medium="tactile" emma:mode="ink">
                <msink:context xmlns:msink="http://schemas.microsoft.com/ink/2010/main" type="inkWord" rotatedBoundingBox="17166,16849 17181,16849 17181,16864 17166,1686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0,'0'0'0,"0"0"0,0 0 0,0 0 0,0 0 0,0 0 0,0 0 0,0 0 0,0 0 0,0 0 0,0 0 0,0 0 0,0 0 0,0 0 0,0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8:32:57.3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71B2E3-B657-4305-A987-2C50EE69AAEC}" emma:medium="tactile" emma:mode="ink">
          <msink:context xmlns:msink="http://schemas.microsoft.com/ink/2010/main" type="writingRegion" rotatedBoundingBox="11384,9197 11779,16611 10094,16701 9699,9287"/>
        </emma:interpretation>
      </emma:emma>
    </inkml:annotationXML>
    <inkml:traceGroup>
      <inkml:annotationXML>
        <emma:emma xmlns:emma="http://www.w3.org/2003/04/emma" version="1.0">
          <emma:interpretation id="{B37320EB-09EB-4DA9-B887-9161B8FBD4B0}" emma:medium="tactile" emma:mode="ink">
            <msink:context xmlns:msink="http://schemas.microsoft.com/ink/2010/main" type="paragraph" rotatedBoundingBox="11384,9197 11779,16611 10094,16701 9699,9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158F7D-30BE-4755-9FD7-4F85A5A202A8}" emma:medium="tactile" emma:mode="ink">
              <msink:context xmlns:msink="http://schemas.microsoft.com/ink/2010/main" type="line" rotatedBoundingBox="11384,9197 11779,16611 10094,16701 9699,9287"/>
            </emma:interpretation>
          </emma:emma>
        </inkml:annotationXML>
        <inkml:traceGroup>
          <inkml:annotationXML>
            <emma:emma xmlns:emma="http://www.w3.org/2003/04/emma" version="1.0">
              <emma:interpretation id="{918BD9BB-A98D-4DDF-94AC-AE4B6E15AEAA}" emma:medium="tactile" emma:mode="ink">
                <msink:context xmlns:msink="http://schemas.microsoft.com/ink/2010/main" type="inkWord" rotatedBoundingBox="11515,14257 11641,16618 10673,16670 10547,14309"/>
              </emma:interpretation>
              <emma:one-of disjunction-type="recognition" id="oneOf0">
                <emma:interpretation id="interp0" emma:lang="en-US" emma:confidence="0">
                  <emma:literal>ini,</emma:literal>
                </emma:interpretation>
                <emma:interpretation id="interp1" emma:lang="en-US" emma:confidence="0">
                  <emma:literal>in ;</emma:literal>
                </emma:interpretation>
                <emma:interpretation id="interp2" emma:lang="en-US" emma:confidence="0">
                  <emma:literal>is ;</emma:literal>
                </emma:interpretation>
                <emma:interpretation id="interp3" emma:lang="en-US" emma:confidence="0">
                  <emma:literal>It.,</emma:literal>
                </emma:interpretation>
                <emma:interpretation id="interp4" emma:lang="en-US" emma:confidence="0">
                  <emma:literal>it ;</emma:literal>
                </emma:interpretation>
              </emma:one-of>
            </emma:emma>
          </inkml:annotationXML>
          <inkml:trace contextRef="#ctx0" brushRef="#br0">-2952 6178 3096,'0'0'5031,"0"0"0,0 0-1935,0 0-516,19 6-774,-19-6-129,0 0-387,0 0 0,0 0-258,0 0-258,0 0-129,0 0-129,-10 0-129,10 0-129,0 0 0,0 0-129,-16 7 0,16-7-129,0 0 129,-19 4 0,19-4-129,0 0 129,-19 10-129,19-10 129,-21 12 0,3-4-129,2 3 0,-5 3 129,-4 3-129,-6-3 129,4 4-129,-7-3 129,5 1-129,0-2 129,7-1-129,1-4 0,21-9 0,-19 16-258,19-16 0,0 0-258,0 0-387,9 12-516,-9-12-3483,0 0-774,13 19-258,-3-4-258</inkml:trace>
          <inkml:trace contextRef="#ctx0" brushRef="#br0" timeOffset="773.6825">-2871 6758 3999,'0'0'5289,"12"18"-129,-12-18-129,0 0-3354,0 0-258,0 0-516,0 0-129,0 0 129,0 0-258,0 0 0,0 0-129,-13 19 0,13-19-129,-21 23-129,21-23 0,-23 27 0,9-10 0,-4-1-129,1 6 0,-6 0 0,4 6-129,-5-1 129,-2 10-129,1-8 129,-3 14-129,4-3 129,2 1-258,3 1 258,-4 3 0,4 3-129,1-3 129,2 8-129,0-4 129,3 0-129,0 3 129,1-4 0,5-2-129,-2-3 0,5-4 0,-1-1 0,2-4 0,0-6 129,3-1-258,-3-7 129,3-3-129,0-17 0,0 17-258,0-17-258,0 0-774,37-9-3999,-37 9-258,17-21-387,-13-2-258</inkml:trace>
          <inkml:trace contextRef="#ctx0" brushRef="#br0" timeOffset="2467.7976">-2606 7558 6966,'2'19'5805,"-2"-19"-387,0 0-129,25 18-3612,-25-18-645,0 0-258,0 0-258,0 0 0,0 22-129,0-22-129,-1 27-129,-9-8 129,-6 4-258,3-4 0,-6 3 0,3-4-129,-2-3-129,-1-7-129,19-8-516,-29 0-774,29 0-3225,0 0-645,0-23-387,0 23-258</inkml:trace>
          <inkml:trace contextRef="#ctx0" brushRef="#br0" timeOffset="3151.6331">-2428 8225 3999,'21'-2'4515,"-21"2"-1548,0 0-387,22 0-516,-22 0-258,0 0 0,0 0-387,20 0 129,-20 0-387,0 0 129,0 0-387,0 0-129,8 12-129,-8-12 0,8 21-258,-8-1 0,0-20 0,0 33-129,-5-10 0,-1-1-129,-7 1 129,5-2-258,-8-2 258,1 0-129,-4-2-129,-2 0 0,-1-8 129,-4 3-129,3-3 0,-4-3 0,-2-4 0,-1 5 0,-1-6-129,2 0 129,2 4 0,2-2-129,-1 2 0,0 1-129,26-6 0,-27 0-516,27 0-774,0 0-3870,-5-14-516,5-10 0,15-2-774</inkml:trace>
          <inkml:trace contextRef="#ctx0" brushRef="#br0" timeOffset="-8045.2997">-2558 1742 645,'0'16'4902,"0"-16"258,0 0-2064,0 0-645,0 0-258,0 0-645,-13-4-129,13 4-258,-30 0-129,30 0-258,-39 0 0,15 3-258,-6-3-129,-1 0 0,-2-10-258,2-2 129,-1-7-129,0-7 0,-3 1 0,3-2-129,-4-6 0,6 0 0,-1-5 0,1 2 0,-2-1 0,6 1 0,-1-2 0,4 2 0,1 2 0,3 1 0,-1 3-129,8 4 258,2 0-387,-1 6 0,11 20-387,-15-38-2838,15 38-1935,0 0-387,2-17-387</inkml:trace>
          <inkml:trace contextRef="#ctx0" brushRef="#br0" timeOffset="-6846.3414">-2814 2242 4644,'0'0'5289,"0"0"-129,16-23-2193,3 23-774,-19 0-516,0 0-516,11-23-258,-11 23 0,0 0-258,0 0-129,0 0 0,0 0-129,0-21 0,0 21-129,-22-1 0,2 1 0,-7-3-129,0 2 0,-9-5 0,4 3 0,-1-3-129,1 2 0,-4-3 129,3 0-129,7 5-129,-1 0 129,6-1-129,5 0-258,16 3-129,-26-1-387,26 1-903,0 9-3741,0-9-258,13 17-387,-13-17-129</inkml:trace>
          <inkml:trace contextRef="#ctx0" brushRef="#br0" timeOffset="-6112.5909">-3063 2752 3225,'0'19'5418,"0"-19"0,0 0-2193,0 0-1032,0 0-774,0 0-129,0 0-387,-15-3-258,15 3-129,0 0 0,-20-8-129,3 4-129,17 4 0,-38-2 0,14 2-129,-8-2 0,0-1 0,-10-3 0,0 0 0,-4-3 0,-1-4-129,2-3 129,-3-3-129,5-2 0,-2-5 129,6-7-129,-1 4 0,3-4 0,2 3 0,5 3 129,2-2-129,1-1 0,6 4-129,2 9 129,5-5-258,14 22-129,-21-37-258,21 37-1419,0 0-3096,0 0-774,0 23-129,0-4-129</inkml:trace>
          <inkml:trace contextRef="#ctx0" brushRef="#br0" timeOffset="-4890.6717">-2906 3413 3225,'0'0'4902,"-6"-16"-1161,6 16-774,0 0-516,0 0-645,0 0-387,0 0 0,0 0-387,0 0-129,0-18 0,0 18-387,0 0 0,0 0 0,-21-8-258,21 8 0,-23 0 0,23 0-129,-32 0 0,15 0 0,-9 3 0,-1 2-258,1 3 258,-1 5-258,-5-4 258,0 6-258,1-4 258,1 1-258,-1 3 258,5 4-129,-1-5 0,5 2 0,4-6-129,18-10-129,-22 19-258,22-19-516,0 0-1419,0 0-2967,14-5-516,-1-11-258</inkml:trace>
          <inkml:trace contextRef="#ctx0" brushRef="#br0" timeOffset="-4014.1643">-3017 3856 903,'0'0'5031,"0"0"-258,0 0-1290,13 27-645,-13-27-645,0 0-387,0 0-258,-1 33-387,1-33 0,-20 34-387,3-19-258,1 11 0,-5-6-129,0 6-129,-5-5 0,1 2-129,-3-4 0,1 0 0,5-4-129,-2 3 129,-4-2-129,3 0 0,-3-2 129,-4-2-129,2-5 0,-2 5 129,-2-3-129,0-1 0,1-3 129,0 1-129,3-5 129,4-1-129,-1 0 129,6 0-129,0-1 0,4-6 0,-3 0 0,3-1 0,-4 1 129,-2-2-129,4 2 0,-2 1 0,4 1 0,-3 2 129,3-2-129,-2-2-129,19 7 0,-21-15-387,21 15-774,-12-18-4257,12 18-258,8-30-516,-8 30-387</inkml:trace>
          <inkml:trace contextRef="#ctx0" brushRef="#br0" timeOffset="-1745.0284">-3074 4897 645,'0'0'5160,"0"0"129,0 0-1161,16 0-1161,-16-19-774,0 19-387,0 0-645,0 0-129,1-19 0,-1 19-387,0 0-258,0-16 0,0 16-258,0 0 258,-16-6-258,16 6 129,-19 0-258,19 0 129,-29 0 0,29 0-129,-27 0 129,27 0-129,-36 7 129,17 1-129,-2 2 258,4 1-258,-6 0 129,2 1 0,-4 0 0,-1 0-129,-1-2 0,1 1 129,2-3-129,0 4 129,2-5-129,-1 0 0,4 0 0,1-5-129,18-2 0,-22 6-387,22-6-258,0 0-1032,5 16-3741,-5-16 0,20 30-516,-7-11-258</inkml:trace>
          <inkml:trace contextRef="#ctx0" brushRef="#br0" timeOffset="-1019.2643">-3047 5501 3612,'9'15'5805,"-9"-15"-129,0 0-516,-16 0-2709,16 0-1032,0 0-129,-14 17-516,-2-15-129,16-2-129,-31 21-129,31-21 0,-36 23-129,15-8-129,-3-2 129,-4 0-129,6-1 0,-4 0 0,-6-4 0,2 2 0,-2 0 0,-2-5-129,-1 2 129,-1-2-129,3-2 129,-4-1-129,5 0 0,0-2 129,-2 0-129,3 0 129,-2-2-129,1-3 0,0-6 0,1 3 0,1-10 0,-1 3 129,2-9-129,0 1 0,5 2 0,-1-3 0,-1 0 0,2 0-129,5 5-129,4-7-258,15 26-903,0 0-3999,3-19-258,20 11-645,6 8-258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19:47.7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5F1B44E-A540-4E3D-980F-A0C9B7383EEF}" emma:medium="tactile" emma:mode="ink">
          <msink:context xmlns:msink="http://schemas.microsoft.com/ink/2010/main" type="writingRegion" rotatedBoundingBox="2020,1336 3238,2624 2099,3701 881,2413">
            <msink:destinationLink direction="with" ref="{31342AF9-A215-46DB-BE8D-DB186F22FFEB}"/>
          </msink:context>
        </emma:interpretation>
      </emma:emma>
    </inkml:annotationXML>
    <inkml:traceGroup>
      <inkml:annotationXML>
        <emma:emma xmlns:emma="http://www.w3.org/2003/04/emma" version="1.0">
          <emma:interpretation id="{F9190971-7E58-4A7C-800F-8622376B7032}" emma:medium="tactile" emma:mode="ink">
            <msink:context xmlns:msink="http://schemas.microsoft.com/ink/2010/main" type="paragraph" rotatedBoundingBox="2020,1336 3238,2624 2099,3701 881,2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549A8C-3C32-4A2B-8764-C119AA81A20E}" emma:medium="tactile" emma:mode="ink">
              <msink:context xmlns:msink="http://schemas.microsoft.com/ink/2010/main" type="line" rotatedBoundingBox="2020,1336 3238,2624 2099,3701 881,2413"/>
            </emma:interpretation>
          </emma:emma>
        </inkml:annotationXML>
        <inkml:traceGroup>
          <inkml:annotationXML>
            <emma:emma xmlns:emma="http://www.w3.org/2003/04/emma" version="1.0">
              <emma:interpretation id="{9DBC5B26-FDFD-48E7-B9D9-902B98A3D4AF}" emma:medium="tactile" emma:mode="ink">
                <msink:context xmlns:msink="http://schemas.microsoft.com/ink/2010/main" type="inkWord" rotatedBoundingBox="2020,1336 3238,2624 2099,3701 881,2413"/>
              </emma:interpretation>
              <emma:one-of disjunction-type="recognition" id="oneOf0">
                <emma:interpretation id="interp0" emma:lang="en-US" emma:confidence="0">
                  <emma:literal>Pilot</emma:literal>
                </emma:interpretation>
                <emma:interpretation id="interp1" emma:lang="en-US" emma:confidence="0">
                  <emma:literal>Picot</emma:literal>
                </emma:interpretation>
                <emma:interpretation id="interp2" emma:lang="en-US" emma:confidence="0">
                  <emma:literal>Pinot</emma:literal>
                </emma:interpretation>
                <emma:interpretation id="interp3" emma:lang="en-US" emma:confidence="0">
                  <emma:literal>Pivot</emma:literal>
                </emma:interpretation>
                <emma:interpretation id="interp4" emma:lang="en-US" emma:confidence="0">
                  <emma:literal>Picots</emma:literal>
                </emma:interpretation>
              </emma:one-of>
            </emma:emma>
          </inkml:annotationXML>
          <inkml:trace contextRef="#ctx0" brushRef="#br0">5 170 129,'0'0'1806,"-2"-23"516,2 23 258,-3-15-129,3 15 0,0-19-129,0 19-387,0-19-258,0 19-258,0-19-387,0 19-129,3-19 129,-3 19-387,0 0-129,0 0 0,7-19 0,-7 19 0,0 0-129,0 0 0,10 12 0,-4 3-129,0 4 0,4 12 0,0 2-129,1 8 129,2 0-258,0 5 129,1-1-129,-1-4 129,-2-1-129,0-5 0,-1-6 0,-2-6 0,-3-7 0,-5-16-129,6 20 129,-6-20 0,0 0 0,0-9-129,-5-8 129,-1-4-129,-2-8 129,-2-9 0,2-4 0,-1 1 0,4-3 0,-3-1 0,3 6 0,0 4 0,2 3 0,1 6 0,2-4 0,0 11 0,2 0 0,8 4 0,-10 15 129,30-18-129,-7 13 0,-1 5 0,5 5 0,-3 1 0,2 6 0,-2 2-129,-6 1 129,-1-3 0,-17-12 0,16 31 0,-14-12 129,-2 0-129,-8 0 0,-6 0 0,-6 0 0,-2-2 0,-5-2 0,-2-4 0,3-2 0,-3-6-129,7 0-258,-1-3 0,23 0-387,-29-18-645,29 18-1548,0 0-2322,12-26-387,-12 26-258</inkml:trace>
          <inkml:trace contextRef="#ctx0" brushRef="#br0" timeOffset="1396.0799">639 76 4773,'0'0'5547,"6"-15"-516,-6 15-2193,0 0-1032,0 0-774,0 0-129,0 0-258,0 0-129,3 19 0,1 3-129,-4 2 258,3 12-258,-3 2 0,5 11 0,-5-1-129,4 2 129,-4 1-258,7-5 129,-4-1-129,2-7 0,0-5-129,-2-14 129,-3-19-258,8 21 0,-8-21-129,0 0-258,0 0-387,6-18-1290,9 3-3225,-15 15-258,6-31-516,-6 31 388</inkml:trace>
          <inkml:trace contextRef="#ctx0" brushRef="#br0" timeOffset="1992.1139">1013 293 1419,'14'-20'5289,"-14"20"129,0 0-516,0-21-3096,0 21-645,0 0-387,0 0-129,0 0-129,-16 0-129,16 0 0,-16 18-129,16-18 129,-16 36-129,8-11 0,6 9 129,-1 0 0,3 4-129,2 4 0,11 2 0,3-7-129,4-3 0,5-4 0,2-9 0,3-8 0,4-7-129,-4-6 0,-2-3 0,-1-8 129,-5-8-129,-2-4 0,-6 1-129,-4-4 258,-4 2-258,-6-4 258,0 1-129,-6-1 0,-7 2 0,-1 0 129,-7 4-129,-3 1 0,0 5 0,-1 5 0,-2 3-129,3 3 0,-3-1-387,27 6-387,-45 0-3354,45 0-1032,-24 0-516,24 0-258</inkml:trace>
          <inkml:trace contextRef="#ctx0" brushRef="#br0" timeOffset="2878.1645">1351 235 4644,'-21'-7'6063,"21"7"-645,0 0 0,0 9-3096,0-9-1290,29 0-387,0 0-258,14 0 0,-1 0-129,6 0-129,-4 0 0,-6 0-129,-4 0-129,-12 0-387,2 17-903,-24-17-3999,0 0-129,7 21-645,-17-16-258</inkml:trace>
          <inkml:trace contextRef="#ctx0" brushRef="#br0" timeOffset="2474.1415">1433 91 1032,'0'0'5418,"0"0"-129,10-19-1548,4 35-1161,-14-16-516,11 47-645,-11-17 0,13 23-387,-11-4-129,9 18-129,-9-12-258,10 14 129,-7-12-387,5 0 0,-4-10 0,-1-8-258,5-8 0,-6-12-129,5-1-129,-9-18-258,0 0-129,0 0-387,20 0-903,-20 0-3225,-8-26-516,8 9-258,-3-2-129</inkml:trace>
          <inkml:trace contextRef="#ctx0" brushRef="#br0" timeOffset="7199.4118">563 1048 3612,'4'-27'5289,"-1"-2"-129,-5 2-2709,2 27-258,0-30-774,0 30-387,0-24 129,0 24-387,0 0-129,16 15-129,-14 6 129,8 16-258,-6 4 0,8 11-258,-1 2 129,0 2-258,0 1 129,2-5-129,-7-7 0,4-6 0,-3-7 0,-3-8-129,-2-5 129,-2-19 0,0 19-129,0-19 129,0 0-129,0 0 129,-11-2-129,11 2 129,-16-33 0,6 11-129,0-6 129,2-6 0,0-6-129,2-2 258,1-3-129,5 0 0,0-3 0,5-2 129,8-2-129,4 7 129,8 4-129,3 7 0,0 3 129,2 13-129,1 9 0,-4 9 0,-6 5 129,-5 16-129,-5 3 0,-8 7 0,-3 2 0,-6 4 0,-9-3 0,-5 1-129,-6-2 258,0-6-258,-1-5 129,3-4-258,3-6 387,3-7-258,18-5 129,-19 0 0,19 0-258,0-19 387,0 19-129,27-24 0,-4 12 0,7 9 0,6-3 0,2 6 129,2 0-129,2 10 0,-2 6 129,-3 10-129,-3 3 0,-7 6 0,-6-1 129,-4-1-129,-5 0 129,-6 2-129,-6-4 0,0-5 129,-13-4 0,-6 0 0,-7-3 0,-3 1 0,-6-7-129,-3-1 129,-4-9 0,2-2-129,5-1-129,-2-12-258,16 12-2322,3-24-2580,2-5-645,11-1-129,2-7-386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4:58.018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92DA97D9-AD72-4609-B29A-3EF15DD1DFCD}" emma:medium="tactile" emma:mode="ink">
          <msink:context xmlns:msink="http://schemas.microsoft.com/ink/2010/main" type="writingRegion" rotatedBoundingBox="3535,13294 4485,14878 3896,15231 2946,13648"/>
        </emma:interpretation>
      </emma:emma>
    </inkml:annotationXML>
    <inkml:traceGroup>
      <inkml:annotationXML>
        <emma:emma xmlns:emma="http://www.w3.org/2003/04/emma" version="1.0">
          <emma:interpretation id="{E93507C9-0405-4694-9643-28E94FF4270F}" emma:medium="tactile" emma:mode="ink">
            <msink:context xmlns:msink="http://schemas.microsoft.com/ink/2010/main" type="paragraph" rotatedBoundingBox="3535,13294 4485,14878 3896,15231 2946,13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2DB31C-1CF9-447F-A22D-B49D4917A737}" emma:medium="tactile" emma:mode="ink">
              <msink:context xmlns:msink="http://schemas.microsoft.com/ink/2010/main" type="line" rotatedBoundingBox="3535,13294 4485,14878 3896,15231 2946,13648"/>
            </emma:interpretation>
          </emma:emma>
        </inkml:annotationXML>
        <inkml:traceGroup>
          <inkml:annotationXML>
            <emma:emma xmlns:emma="http://www.w3.org/2003/04/emma" version="1.0">
              <emma:interpretation id="{EBC28610-E38B-4B30-ABAB-5237B03FE014}" emma:medium="tactile" emma:mode="ink">
                <msink:context xmlns:msink="http://schemas.microsoft.com/ink/2010/main" type="inkWord" rotatedBoundingBox="3535,13294 4485,14878 3896,15231 2946,13648"/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130 234 1161,'-37'-35'4902,"37"35"258,-38-32-516,24 5-2322,14 27-903,-20-13-516,20 13-387,12 27 0,10 25 0,0 8-258,10 15 129,-2 15 0,7 12-258,-5 5 129,1-5-129,-4-10 0,-4-10-129,-5-13 129,-1-12-129,-6-12 0,-1-17 0,-12-28 0,12 19 0,-12-19 0,0-27 0,-4-8 129,-11-12-258,2-5 258,-2-11-129,-6-11 0,0 4 0,-1-6 0,0-2 129,-2-1-258,-2 3 129,0-1-129,3 2 129,-2 3 0,-1 5 0,3 9 0,3 14 0,5 9 129,3 6-129,12 29 0,-19 0 129,18 14 0,1 22 0,1 11-129,16 15 258,-2 6-129,5 11 0,2 1 0,0 2-129,2-3 129,-3-4-129,1-7 129,-3-5-129,-2-12 129,1-4-129,-4-8 129,-3-6-129,-1-5 0,2-7 0,-3-4 0,-9-17 0,8 16 0,-8-16 0,0 0-129,0 0 129,0 0 0,0 0 0,0 0 0,0 0 0,20-7-129,-20 7 129,15-26 129,-3 4-258,3-2 258,2-7-129,1-8-129,4-1 258,-3-3-258,1-4 129,2 0-129,0 2 258,-4 4-387,-1 0 387,0 7-258,-2 4 129,0 4 0,-3 4 0,0 3 0,-12 19 0,18-30-129,-18 30 129,15-23 0,-15 23 0,15-19 0,-15 19-129,0 0 129,17-23-129,-17 23 129,0 0-258,0 0 258,0 0-129,0 0 0,17-6-129,-17 6-129,0 0-129,10 29-903,-10-9-2967,0 2-645,2 3-258,-2 1-387</inkml:trace>
          <inkml:trace contextRef="#ctx0" brushRef="#br0" timeOffset="2724.122">26 64 3483,'0'-20'3483,"0"20"-903,0 0-387,7 14-516,-7-14-258,20 42 0,-13-17-258,16 24-129,-9-5-387,9 19 0,-4-8-129,8 12-129,-7-2 129,3 5-387,-2-4 258,0 1-129,-4-8 129,0 0-387,-2-7 258,-6-5-129,1-9 0,0-7-129,-4-5 129,-1-6 0,-5-20 0,6 21-129,-6-21 129,0 0 0,0 0-129,0 0 129,0 0-129,0 0 129,0 0-129,0 0 129,0 0-129,11 20 129,-11-20-129,0 0 0,25 26 129,-25-26 0,32 29-129,-11-13 129,0 4 129,5 0-258,-3-1 129,6-4 0,-4-2-129,5-1 129,4-1-129,-1 0 129,3-2-129,-1 2 129,2-3-129,0 5 0,-2 1 129,-1 4-129,-2-4 0,-2 1 0,-5-3 0,2 1 0,-3-5 0,-4 4 129,-20-12-129,32 8 0,-32-8 0,22 15 0,-22-15 129,0 0-129,18 16 0,-18-16 0,0 0 0,0 0 0,10 19 0,-10-19 129,0 0-129,0 0 0,-12 16 129,12-16-129,-25 4 0,7-4 0,-4 0 0,-2-4 0,1-2 0,-9-8 0,0-5 0,-2-5 0,-8-6 129,2-2-258,-2-3 129,-2-1 0,1-3 129,1 3-258,0 4 258,3 4-258,7 5 129,5 7 129,4 1-129,2 5-129,21 10 129,-26-14 0,26 14 0,0 0 0,-19-6 0,19 6 0,0 0 0,0 0 0,-15-25 0,15 25 0,-12-42 0,0 5-129,-4-10 129,-1-8 0,-3-12 0,-2-7 0,-5-2-129,2-8 129,1 4-129,2 0 129,2 10-129,3 6 129,0 7 0,6 10-129,1 10 258,-2 7-258,3 12 258,9 18-129,-11-23 0,11 23 129,0 0-129,0 0 0,-9 20-129,9 4 129,0 8 0,5 10 0,5 5 129,0 10-129,4 1 0,4 8 0,-2 10 258,2-2-258,4-3 129,0 0-129,-4-1 0,2-6 0,1-2 129,-6-7-129,1-8 0,0-7 0,-1 0 0,-7-8 0,6-1 0,-6-5 0,0-6 0,2 0 0,-10-20 129,21 28-129,-21-28 0,27 27 129,-9-12-129,6-2 0,4 7 0,4 1 0,5 4 0,5 1 0,0 0 0,-2 1 0,2 1 0,-1-6 0,-6-1 0,0-1 129,-11-3-129,1-2 0,-6-4 0,-1-2 129,-18-9-129,29 14 129,-29-14-129,16 8 0,-16-8 0,0 0 129,0 0-129,0 0 129,0 0-129,0 0 129,0 0-129,0 0 129,0 0 0,0 0-129,0 0 0,-16-2 0,-3-6 129,-6-4-129,-5-1 0,-9-7 0,0-2 0,-3-3 0,-1-3-129,-1-6 129,-1-3 0,1-1 0,-1-11 0,1-6 0,2-7 0,0-5-129,1-5 129,1-5 0,3-1 0,5 4-129,2 2 129,5 5 0,3 5-129,3 7 129,8 7-129,-3 6 258,2 7-129,2 2-129,0 2 129,2 6 0,-1 0 0,3 0 0,-3 2 0,3 4 0,6 19 0,-12-31 0,12 31 0,-5-17 0,5 17 0,0 0 0,0 0 0,0 0-129,0 0 129,0 0 0,0 0 0,0 14 0,5 14 129,8 4-129,1 7 0,4 4 129,2 8-129,2 4 0,0 5 129,0-2-129,1-2 129,1 3-129,1-5 129,-1-3-258,3 6 258,-4 0-129,4-7 0,-2 0 0,2-3 0,-3 2 0,-1-8 0,-1-2 129,3-7-129,2-5 0,-2 1 0,9-10 0,0 0 0,3-3 0,3-4 0,0-2 0,-4-3 0,1-1-129,-4-4 258,-6 1-129,-5 7 129,-2-6 0,-20-3-129,25 8 129,-25-8-129,0 0 0,20 12-258,-20-12-129,0 0-774,0 0-3741,2-12-387,-2 12-387,0-20-516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5:04.791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607A4A6E-ED28-4064-9BAD-B37A41ACBEFB}" emma:medium="tactile" emma:mode="ink">
          <msink:context xmlns:msink="http://schemas.microsoft.com/ink/2010/main" type="writingRegion" rotatedBoundingBox="231,17009 2422,13888 3415,14585 1224,17707"/>
        </emma:interpretation>
      </emma:emma>
    </inkml:annotationXML>
    <inkml:traceGroup>
      <inkml:annotationXML>
        <emma:emma xmlns:emma="http://www.w3.org/2003/04/emma" version="1.0">
          <emma:interpretation id="{33157F35-B658-457F-ACE7-209A8F5799E1}" emma:medium="tactile" emma:mode="ink">
            <msink:context xmlns:msink="http://schemas.microsoft.com/ink/2010/main" type="paragraph" rotatedBoundingBox="231,17009 2422,13888 3415,14585 1224,17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5DF966-407A-463D-8FA7-4B83E1FC562C}" emma:medium="tactile" emma:mode="ink">
              <msink:context xmlns:msink="http://schemas.microsoft.com/ink/2010/main" type="line" rotatedBoundingBox="231,17009 2422,13888 3415,14585 1224,17707"/>
            </emma:interpretation>
          </emma:emma>
        </inkml:annotationXML>
        <inkml:traceGroup>
          <inkml:annotationXML>
            <emma:emma xmlns:emma="http://www.w3.org/2003/04/emma" version="1.0">
              <emma:interpretation id="{92C889BF-CB2B-455A-AFF6-84C203C60D8C}" emma:medium="tactile" emma:mode="ink">
                <msink:context xmlns:msink="http://schemas.microsoft.com/ink/2010/main" type="inkWord" rotatedBoundingBox="231,17009 2422,13888 3415,14585 1224,17707"/>
              </emma:interpretation>
              <emma:one-of disjunction-type="recognition" id="oneOf0">
                <emma:interpretation id="interp0" emma:lang="en-US" emma:confidence="0">
                  <emma:literal>poet</emma:literal>
                </emma:interpretation>
                <emma:interpretation id="interp1" emma:lang="en-US" emma:confidence="0">
                  <emma:literal>poets</emma:literal>
                </emma:interpretation>
                <emma:interpretation id="interp2" emma:lang="en-US" emma:confidence="0">
                  <emma:literal>poem</emma:literal>
                </emma:interpretation>
                <emma:interpretation id="interp3" emma:lang="en-US" emma:confidence="0">
                  <emma:literal>port</emma:literal>
                </emma:interpretation>
                <emma:interpretation id="interp4" emma:lang="en-US" emma:confidence="0">
                  <emma:literal>pores</emma:literal>
                </emma:interpretation>
              </emma:one-of>
            </emma:emma>
          </inkml:annotationXML>
          <inkml:trace contextRef="#ctx0" brushRef="#br0">55 205 2193,'-15'-22'5160,"15"22"-129,-17-18-129,4-4-2451,13 22-774,-12-20-516,12 20-258,0 0-129,0 0 0,24 13-258,11 25 0,5 6-258,18 15 129,5 8-129,6 11 0,4 1-129,-4-1 129,-4-7-258,-9-9 129,-8-14-129,-11-9 0,-6-11 0,-13-8 0,-18-20 0,20 14 0,-20-14 0,0 0-129,-22-34 129,-5-2 0,-11-13 129,-6-11-258,-10-11 258,-5-4-258,-4-2 258,4-1-258,3 5 258,3 9-258,11 3 129,10 14 0,10 6 0,10 7 0,12 8 0,8 5 0,18 8 0,11 11 0,1 2 0,9 9 129,7 8-129,-2 7 129,0 5-129,-8 1 129,-9 5-129,-3-1 0,-8 2 129,-11-2-129,-4-2 129,-9 0-129,0-3 0,-16-3 0,-10-6-129,-8-5 0,0-3 0,-8-12-258,4 1 0,-4-6-387,13-3-387,-11-27-1032,40 35-1419,-29-47-1548,17 13-516,4 1 129</inkml:trace>
          <inkml:trace contextRef="#ctx0" brushRef="#br0" timeOffset="520.3267">198-531 7482,'0'0'5418,"0"0"-258,27 17-129,-27-17-3483,47 51-516,-20-23-258,20 14-129,-8-7-258,10 10 0,-9-2-258,2 0 0,-3 0-129,-4-2 0,-3-6-129,-9-1 0,1-7 0,-6-2 0,-18-25 129,22 19 0,-22-19-129,0 0 129,0 0 0,-3-33 129,-11 2-129,-2-7 129,-3-5-258,-1 0 258,3-4-129,0 7 0,9 1 0,6 13-129,2 26 129,22-19 0,7 19 0,8 17 0,6 6 129,3 14-258,2 1 129,-2 5-129,-2-2 0,-13-7-516,6 9-903,-25-23-3483,-12-20-258,19 8-129,-19-18-516</inkml:trace>
          <inkml:trace contextRef="#ctx0" brushRef="#br0" timeOffset="1022.0357">913-786 4386,'-9'41'5031,"9"-41"-129,-1 38-258,1-7-3225,0-31-258,10 48-387,-2-19-129,16 13-129,-6-7 0,9 10 129,0-5-258,3 1-129,-1-9 0,3-6-129,-2-11 0,-5-7 0,-3-8-129,-4-8 129,-6-13 0,-7-5-129,-3-8 129,-2-2 0,-7-8 0,-11 1 0,-8-1 0,-2-3 0,-4 1 129,-5 3-258,-5 4 129,2 13-129,4 5 0,1 5-387,13 16-387,-10 0-3096,32 0-1161,-15 27-258,15-8-645</inkml:trace>
          <inkml:trace contextRef="#ctx0" brushRef="#br0" timeOffset="1986.2573">1097-1136 5934,'-1'10'5289,"1"-10"-387,12 28 0,13 2-3483,-7-10-645,13 14-387,-3 1 0,7 10 0,-3 1 129,2 1-258,-7-6-129,0 1 129,-9-14-129,1-1 0,-11-7-129,-8-20 0,0 0 0,0 0 0,0 0 0,0-28 0,-13-6 0,-2-6 0,-6-8 129,0-4-129,-3-9 0,5 8 0,4-1 0,4 3 0,1 5 129,10 6-129,0 10 129,10 8 0,-10 22 0,40-15 0,-11 15 0,4 12 129,1 7-258,6 5 129,-5-3 0,1-3-129,-1-3 129,0-6-129,-10-9 129,1-5-129,-6-10 129,-2-11-129,-4-7 129,-4 1-129,-5-10 0,0-1 129,-5-2-129,0 3 129,0-6-129,0 2 129,-8 1-129,-1 7 129,-1 2-129,0 8 129,-2 6-129,5 5 129,7 17 0,-21-16-258,21 16 258,-24-7-129,24 7 0,-28 4 0,9 4 0,19-8 0,-25 37 0,16-11 0,8 11 0,1 7 0,13 11-129,16 0 129,8 9 129,6-6-129,10-6 129,2-1-129,0-16 129,-2-7 0,-8-13 129,-5-15-129,-9-7-129,-13-11 0,-6-12-387,-12-17-645,8 7-3999,-9-1-516,-18-2-129,-3-2-903</inkml:trace>
          <inkml:trace contextRef="#ctx0" brushRef="#br0" timeOffset="3151.3584">1921-1882 4644,'0'0'5418,"0"0"-258,22 8-258,-22-8-3096,15-36-516,2 5-516,-12-17 0,13 6-258,-4-6-129,3 1-129,-1 2-129,1 7-258,5 14-516,-20-1-4257,11 7-129,-13 18-516,12-24-645</inkml:trace>
          <inkml:trace contextRef="#ctx0" brushRef="#br0" timeOffset="3883.3437">1901-2410 2580,'-3'33'4386,"3"-33"0,-22 0-2451,22 0 0,0 0-387,0 0-258,0 0 258,11 0 0,-11 0-129,17-5-387,-17 5-258,32-12 0,-10 0-516,12 0 0,-2-7 0,3 0-129,2-4-129,-4-4 129,-1-3-258,-3 7 258,0-1-258,-8 3 258,-4 6-258,-17 15 129,32-23-258,-32 23 258,27-4 0,-27 4 0,17 0 129,-17 0-258,0 0 258,22 7-129,-22-7 258,10 26-258,-3-7 129,-6-1-129,3 2 258,1 5-258,0 9 129,0 7 0,-4-3-129,3 10 258,-4 2-258,1 0 258,-1-1-129,0 2 0,0-7-129,0-7 129,2-9-129,1-7 0,-3-21-129,0 0-258,0 0-258,0 0-2580,12-17-2064,-7-2 0,-5 19-774,7-35 0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6:24.262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F8482C97-9658-4CA8-85E7-7678C81F9D03}" emma:medium="tactile" emma:mode="ink">
          <msink:context xmlns:msink="http://schemas.microsoft.com/ink/2010/main" type="writingRegion" rotatedBoundingBox="16571,12222 17942,14810 16243,15710 14871,13121"/>
        </emma:interpretation>
      </emma:emma>
    </inkml:annotationXML>
    <inkml:traceGroup>
      <inkml:annotationXML>
        <emma:emma xmlns:emma="http://www.w3.org/2003/04/emma" version="1.0">
          <emma:interpretation id="{1307D1F7-7CF8-42EC-A362-CE46950F86B3}" emma:medium="tactile" emma:mode="ink">
            <msink:context xmlns:msink="http://schemas.microsoft.com/ink/2010/main" type="paragraph" rotatedBoundingBox="16571,12222 17942,14810 16243,15710 14871,13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1B623A-205D-4937-96FE-6CF002E01384}" emma:medium="tactile" emma:mode="ink">
              <msink:context xmlns:msink="http://schemas.microsoft.com/ink/2010/main" type="line" rotatedBoundingBox="16571,12222 17942,14810 16243,15710 14871,13121"/>
            </emma:interpretation>
          </emma:emma>
        </inkml:annotationXML>
        <inkml:traceGroup>
          <inkml:annotationXML>
            <emma:emma xmlns:emma="http://www.w3.org/2003/04/emma" version="1.0">
              <emma:interpretation id="{3AFE01AE-1CB9-4CA8-A1C0-3A53A4E6C784}" emma:medium="tactile" emma:mode="ink">
                <msink:context xmlns:msink="http://schemas.microsoft.com/ink/2010/main" type="inkWord" rotatedBoundingBox="16571,12222 17942,14810 16243,15710 14871,13121"/>
              </emma:interpretation>
              <emma:one-of disjunction-type="recognition" id="oneOf0">
                <emma:interpretation id="interp0" emma:lang="en-US" emma:confidence="0">
                  <emma:literal>Arts</emma:literal>
                </emma:interpretation>
                <emma:interpretation id="interp1" emma:lang="en-US" emma:confidence="0">
                  <emma:literal>Attic</emma:literal>
                </emma:interpretation>
                <emma:interpretation id="interp2" emma:lang="en-US" emma:confidence="0">
                  <emma:literal>Anti</emma:literal>
                </emma:interpretation>
                <emma:interpretation id="interp3" emma:lang="en-US" emma:confidence="0">
                  <emma:literal>tri</emma:literal>
                </emma:interpretation>
                <emma:interpretation id="interp4" emma:lang="en-US" emma:confidence="0">
                  <emma:literal>Abets</emma:literal>
                </emma:interpretation>
              </emma:one-of>
            </emma:emma>
          </inkml:annotationXML>
          <inkml:trace contextRef="#ctx0" brushRef="#br0">9 128 258,'14'-63'2064,"-14"39"-387,3 6-516,-3 18 0,2-25-516,-2 25-129,0 0-258,0 0-645,0 0-1161,5 20-1806</inkml:trace>
          <inkml:trace contextRef="#ctx0" brushRef="#br0" timeOffset="4158.6956">-910 1687 2580,'-5'-41'5160,"1"17"-903,4 24-903,-6-34-903,6 34-258,0 18-645,5 34-129,0 5-516,11 35-129,-4 5-129,12 27-258,-4 0-129,7 4 0,-2-11 0,0-11-129,-3-16 129,0-22-258,-2-13 129,-6-17-129,2-17 0,-16-21-129,21 11 129,-21-11 0,0-26 0,-4-7 0,-6-16 0,-2-9-129,-4-12 258,-5-17-129,-2-4-129,4-10 0,-3 2 0,-1 2 129,1 2-129,2 5 0,5 15 129,1 15-129,1 17 129,5 12 0,8 31 0,0 0 129,0 47-129,8 17 0,10 18 129,3 8 0,2 12 0,6 9 0,-4-13 0,-5-9-129,-3-14 129,-5-16 0,-2-14-129,-2-15 0,-5-10 0,-3-20 0,4 20 0,-4-20 0,0 0 0,0 0 0,0 0 0,0 0 0,0 0 0,0 0 0,23-3 0,-1 3 0,5 0 0,12 10 0,6 3 0,11 12 129,4-2-129,2 9 0,4-2 129,-2 2-129,5-1 0,-4 0 129,-8 2-129,0-2 0,-4 0 0,-5-4 129,-7 3-129,2-6 0,-9-3 129,0-2-129,-6-6 0,-6-3 0,-2-1 129,-3-8-129,-17-1 0,20 2 0,-20-2 129,0 0-129,0 0 0,0 0 0,-22-11 0,2 2 129,-8 0-129,-6-8 0,-6 1 0,-11-4 0,-1-7 0,-7-1-129,2-3 129,-7-5-129,5-3 129,-3 0 0,2 1 0,6 2-129,7 0 129,5 5 0,3 11 0,11 1-129,2 6 129,26 13 0,-16-16-129,16 16 129,0 0-129,20 1 258,7 12-129,8 1 0,9 2 0,8 8 0,3-2 0,9-1 129,-2 5-129,2 0 0,-2 0 0,-4 2 0,-8-5 0,-5 1 129,-4-1-258,-13-3 129,-4-7 0,-24-13 129,27 19-129,-27-19 0,0 0 0,0 0 0,0 0 129,0 0-129,-14 1 0,-4-1 0,-2 0 0,-6-3 0,-2-3 0,-8-2 0,-1 0 0,1 0 0,-7 0 0,3 1 0,-2 6 0,0 0-129,3 1 258,2 0-258,2 0 129,2 0 0,4 1-129,4 0 129,3-1 0,0 0-129,0 0 129,2-1 0,20 1 0,-34-29 0,13 7 0,0-13 0,1-12 0,-2-12 0,-3-12 0,-2-10 0,4-15 0,-6-2-129,2-7 129,-1-2 0,1 4-129,-2 1 129,4 4-129,5 3 129,-2 10-129,2 6 129,5 6 129,0 4-258,1 4 258,4 10-258,0 8 129,0 5 0,5 7 0,-2 15 0,7 20 0,0 0 0,0 0 0,-12 19 129,12 29-129,7 17 0,2 14 0,4 14 0,4 9 0,1 11 129,4 5-129,0-4 129,-4-11 0,-4-10-129,-1-17 129,1-12-129,-4-18 129,-2-17-129,-8-29 129,0 0-258,0 0 129,4-29 0,-4-6 0,0-3 129,-7 1-129,-3 9 0,3 1 0,7 27 0,0 0 0,0 0 0,0 0 0,0 20 0,0-1 0,0-19 0,10 21 0,-10-21 0,0 0 0,0-25 0,0-2 0,-8-9-129,-6-11 0,1-8 129,-1-9-129,-6-6 129,-3-13-129,-2-4 129,-2 3-129,1 4 129,1 5 0,2 8 0,1 9 0,3 18 0,6 20 0,13 20 129,-3 27-129,3 26 129,13 21-129,9 25 0,5 18 129,6 15 0,4 7 0,2-4 0,-9-7 0,2-13-129,-3-18 129,-9-17 0,-3-21-129,-6-21 0,-2-18 0,-9-20 0,7-11 0,-7-25 0,0-14 0,-9-21 0,-3-12-129,-6-15 129,-2-8-129,1-2 0,-8 7 129,7 9-129,2 10 0,-2 25 129,3 17 0,17 40 0,-19-3 0,13 29 0,4 23 0,-1 16 0,3 14 129,0-4-129,0 0 129,0-3 0,0-15 0,3-12-129,-3-10 129,2-9-129,1-6 129,-3-20-129,5 20-129,-5-20 129,5 23 0,-5-23 0,12 22 0,-12-22 0,18 28 0,2-15 129,2 1-129,9 4 0,6-3 0,8 5 0,10 4 0,9-1 129,2 2-258,-1 9 258,4 5-129,4-5 129,-6 2-129,-8 4 0,-2-4 0,-5-5 129,-5 1-129,-7-9 0,-8-3 0,-8-2 0,-6-6 0,-18-12 0,17 10 0,-17-10 0,0 0 129,-15 7-129,-5-7 129,-6-8-129,-5-6 0,-8-1 0,-7-7 0,-2-1-129,-4-5 129,-2-3-129,-5 4 129,-1-1-129,2 6 129,3 2 0,3 0-129,3 3 129,7 2-129,10 6 129,9 3 0,2 1-129,21 5 129,0 0-129,0 19 129,27 2 0,10 6 0,10 12 0,12 4 129,8 4-129,6 5 0,1-7 129,-2 2-129,-2-2 0,-4-3 0,-9-9 129,-5-3-129,-6 0-129,-8-8 129,-4-7 0,-7 2 0,-5-5-129,-22-12 258,30 11-258,-30-11 129,20 12 0,-20-12 258,0 0-258,0 0 0,0 0 129,0 0-129,10-19 129,-10 19-129,-10-24 129,10 24-258,-27-24 0,27 24 258,-33-22-129,12 11 0,0 2 0,-6 0 0,-2 0 0,1-3 0,-6 1 0,-5-6 0,2-2-129,-5-6 129,-1 0 0,-1-2-129,-1-4 129,-6-3 0,4-3 0,-5 2 0,-2-6-129,2-6 129,2-8 0,4-6 0,-1-12-129,5-8 129,2-12-129,5-6 0,3 0 0,6 1 129,6-1-129,3 7 0,11 7 129,-3 17-129,9 10 0,0 13 129,0 7 0,0 11-129,0 11 0,0 16-258,0 0-387,4 28-1032,-4 5-2967,5 12-645,5 7-516,0 7-258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34:28.89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900FF8B4-8F03-4A5F-B914-E693882E88E9}" emma:medium="tactile" emma:mode="ink">
          <msink:context xmlns:msink="http://schemas.microsoft.com/ink/2010/main" type="inkDrawing" rotatedBoundingBox="1643,6315 1671,2674 1805,2675 1777,6316" semanticType="underline" shapeName="Other"/>
        </emma:interpretation>
      </emma:emma>
    </inkml:annotationXML>
    <inkml:trace contextRef="#ctx0" brushRef="#br0">-377 145 2580,'8'-32'5418,"-2"10"0,-6 22-387,0 0-3096,0 0-258,0 0-645,10-19-129,-10 19-129,0 0-129,0 14-129,0-14 0,0 33-129,0-10-129,0 8 0,-3 3 0,3 6-129,0 3 129,0 1-258,0 2 129,0 2-129,0 1 0,5 3 129,-4-4-129,2 3 0,-1-3 0,1 5 129,-1-5-129,-1 4 0,-1-3 0,2 2 129,-2-3-129,2 3 0,-2-6 0,3 0 0,-2 3 0,-1-5-129,2 2 258,-2 0-258,0-4 129,2 3-129,-2 0 129,1-4-129,1 3 129,-2-4 129,3 0-129,-1-5 0,-2 1 0,0 3 0,0-3-129,0-1 258,0 3-258,0-4 129,0 2 0,0 3 0,-2-1 0,-1-3 0,3 3 0,-2-4 0,2-2 0,-1 0 0,1 2 0,0-3 0,0-1 0,0-5 129,0 5-129,0-3 0,0-3-129,0 4 258,0 0-258,0-1 129,0 0 0,0 2 0,-2 0 0,0-1 0,2 2 0,-4 1 0,2 1 0,0 0 129,1-3-129,-1-1 0,-4 3 129,4 1-129,2-3 0,-1 1 0,-4-5 0,3-5 0,2 4-129,0-5 129,0-2 0,0-16 0,-1 28 0,1-28 0,0 23 0,0-23 0,-2 23 0,0-5-129,2-18 129,-1 27 0,1-27 0,0 31 0,0-31 0,0 30 0,0-30-129,-7 27 258,7-27-129,0 28 0,0-28 0,-1 27-129,1-27 129,-2 18 0,2-18 0,0 0-129,0 0 129,0 0 0,0 0 0,0 0 0,0 0-129,0 0 0,-3-17 129,3-2 0,0-7 0,0-4 0,0-8 0,0 0 0,0-4 0,0-6 0,-2-5 129,2-2-129,0 1-129,0-1 129,0-2-129,-1 1 129,1-2 0,-2-1-129,2 2 129,0-2 0,-1-2 0,1-2 0,0-2 0,0 1 0,0 0 0,0 1 0,6 4 0,-1 2 0,3 2 129,-7 4-129,6 3 129,-2 1-258,-5 2 258,1 2-129,1-6 0,-2 8 129,0-1-258,0 1 258,0-1-129,0 8 129,0-4-129,0-1 129,0 7 0,1-4-129,-1 2 0,2-1-129,1-4 258,-3 0-258,2 4 258,-2 0-258,1-3 129,1 2 0,0-3 129,1-3-129,-2 4 0,1 4-129,0-4 258,-1 2-258,1 2 129,-2 2 0,0 2 0,0 3 0,0 1 0,0 0 129,0 2-129,0-2 0,-2 0 0,1 2 0,-1 2 0,2-1 0,-2 2 0,2 1-129,0-2 129,0 3 0,0 4 0,0-4 0,0 4 0,0-3 129,0 1-129,2-4 129,1 1-129,-1 0 0,1 2 0,0-2 0,-1 1 0,-1-1 0,-1-2 0,4 4 0,-3-1 0,-1 3 0,2-2 0,-2 18 0,2-31 0,-2 31 0,3-28 0,-3 28 0,0-20 0,0 20 0,0 0 0,3-17 0,-3 17-129,0 0 129,0 0 0,0 0 0,0 0 0,0 0 129,0 14-129,0 7 0,0 0 0,0 7 0,0 7 0,0 2 0,0 8 0,0 2 0,0 10 129,0 3-129,0 1 0,0 3 0,0-1 0,2 1 0,-1 0 0,2 1 129,-3-2-129,4-10 0,-4 4 0,0-3 129,0-4-129,0 6 129,0-5-129,0-3 0,1-3 0,1 4 0,-1 1 0,-1 0 0,2-4 0,0 2-129,1-2 129,-3-1 0,0 0 0,0 0 0,0-8 0,0 4 0,0-2 0,0 1 129,0-2-129,-5 5 0,2 0 0,1-3 0,-3 3 0,4-2 0,-2 1 0,1-2 0,2-2 0,-3-1 0,3 0 0,0 0 129,0-5-129,-2 3 0,2-3 0,0 0 0,0 2-129,-1-4 129,-1-2 0,2 1 0,-2-2 0,2-1 0,0 0 0,-1 0 0,-3 0 0,4-2 0,-1 2 129,1 0-129,0 0 129,0 1-129,0 1 0,0-2 0,0 2 129,0-1-129,0-1 0,0 0 0,0-2 0,0 2 0,-2-1 0,2 1-129,-3-3 129,0 4 0,1-1 0,1-1 0,-1 2 0,0 0 0,2 0 0,-1 1 0,1 2 0,0-3 0,0 3 0,0-6 0,0 1 0,0-3 0,0-22 0,0 31 0,0-31 0,0 0 0,0 18-129,0-18 129,0 0 0,0 0 0,0-11 0,0-9 0,0-5 0,0-12 0,0-4 0,0-13-129,0-9 258,-5-5-258,-3-8 258,5 0-258,-5 2 0,3-4 129,-5 5-129,7-1 129,-6 1-129,0-1 129,6 3-129,-3-7 258,4 1-129,-6-3 0,7-3 0,1 8 0,0-1 0,0 6 129,0 1-129,0 4 0,0 0 0,1 2 129,1 2-258,1 1 258,-1-1-129,1 2 129,3 1-129,-3-1 129,6 11 0,-6-8-258,6 8 258,-5-2-129,4 4 0,-5-2 0,3 2 0,-3 0 0,-1-1 0,1 2 0,-1 2 0,-1 3 0,-1-5 0,2 7 0,0-5 129,-2 5-258,3-4 258,-3 4-129,0 2 0,0 1 0,0 5 0,0-4 129,0 8-129,0-2 0,0 5 0,0 1 0,0-3 0,0 5 0,0-3 0,0 2-129,0-3 258,0 0-258,0 0 258,0 0-129,3-2 0,-1-2 0,1 2 0,0 0 0,0 0 0,0 0 0,2 2 0,-3 2 0,1 3 0,-3 19 0,5-26 129,-5 26-129,0 0 0,3-19 0,-3 19 0,0 0 0,0 0 0,0 0 0,0 8-516,0-8-2451,-1 19-2709,-1 7-258,-3 7-387,5 2-645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34:49.32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FFFF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56048E-1F87-495A-9ABA-FAB57FAB3046}" emma:medium="tactile" emma:mode="ink">
          <msink:context xmlns:msink="http://schemas.microsoft.com/ink/2010/main" type="writingRegion" rotatedBoundingBox="2849,1845 11473,11346 9643,13007 1020,3505"/>
        </emma:interpretation>
      </emma:emma>
    </inkml:annotationXML>
    <inkml:traceGroup>
      <inkml:annotationXML>
        <emma:emma xmlns:emma="http://www.w3.org/2003/04/emma" version="1.0">
          <emma:interpretation id="{1FCF57B1-2265-4D22-B412-2DA1F87B749F}" emma:medium="tactile" emma:mode="ink">
            <msink:context xmlns:msink="http://schemas.microsoft.com/ink/2010/main" type="paragraph" rotatedBoundingBox="2849,1845 11473,11346 9643,13007 1020,3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BED4F5-CFBA-49D7-B695-D1E233C6791E}" emma:medium="tactile" emma:mode="ink">
              <msink:context xmlns:msink="http://schemas.microsoft.com/ink/2010/main" type="line" rotatedBoundingBox="2849,1845 11473,11346 9643,13007 1020,3505"/>
            </emma:interpretation>
          </emma:emma>
        </inkml:annotationXML>
        <inkml:traceGroup>
          <inkml:annotationXML>
            <emma:emma xmlns:emma="http://www.w3.org/2003/04/emma" version="1.0">
              <emma:interpretation id="{97100B47-A06B-417D-9275-FFED7C51266D}" emma:medium="tactile" emma:mode="ink">
                <msink:context xmlns:msink="http://schemas.microsoft.com/ink/2010/main" type="inkWord" rotatedBoundingBox="3083,1937 4457,4044 2473,5338 1099,3231"/>
              </emma:interpretation>
              <emma:one-of disjunction-type="recognition" id="oneOf0">
                <emma:interpretation id="interp0" emma:lang="en-US" emma:confidence="0.5">
                  <emma:literal>innings/</emma:literal>
                </emma:interpretation>
                <emma:interpretation id="interp1" emma:lang="en-US" emma:confidence="0">
                  <emma:literal>inning/</emma:literal>
                </emma:interpretation>
                <emma:interpretation id="interp2" emma:lang="en-US" emma:confidence="0">
                  <emma:literal>Financings/</emma:literal>
                </emma:interpretation>
                <emma:interpretation id="interp3" emma:lang="en-US" emma:confidence="0">
                  <emma:literal>Finning/</emma:literal>
                </emma:interpretation>
                <emma:interpretation id="interp4" emma:lang="en-US" emma:confidence="0">
                  <emma:literal>Financing/</emma:literal>
                </emma:interpretation>
              </emma:one-of>
            </emma:emma>
          </inkml:annotationXML>
          <inkml:trace contextRef="#ctx0" brushRef="#br0">0 85 1677,'0'0'4128,"0"-26"-387,0 26-129,0 0-903,0 0-387,0 0-387,0 13-516,0-13-129,0 51-645,0-17-129,6 9-129,-2 1 0,4-2-258,-5-5 0,3-4-129,-1-7 0,1-7 0,-6-19 0,0 0 0,0 0 0,0 0 0,0 0 0,0-26 0,-1-2 0,-6-7 129,4-4-258,-5-5 258,3-1-258,1 6 258,0-1-258,3 7 258,1 4-129,0 8 0,0 21 0,6-22 0,-6 22 0,29 0 129,-29 0-129,32 27 0,-14-7 0,1 5 0,-5 0 129,-2-2-129,-4 2 0,-7-5 0,-1-1 0,0-19 0,-3 23 0,3-23 0,-21 11 0,21-11 0,-29 0-129,10-9 0,19 9-129,-32-19-387,32 19-516,-24-22-2580,24 22-1419,-5-25-516,5 25-129</inkml:trace>
          <inkml:trace contextRef="#ctx0" brushRef="#br0" timeOffset="885.0506">659 176 4257,'12'-21'5676,"-11"4"-774,-1 17 258,-5-26-3999,5 26-129,0 0-387,0 0-129,-19-5 0,19 5 0,-13 17 0,7 8-129,-2 2 0,6 7-129,-1 3 0,3 6-129,0-3 129,3 1-129,7-6 0,1-4 0,4-10-129,-3-4 0,-12-17 129,31 7-129,-31-7 129,30-16-129,-18-3 0,-1-3 0,-2-2 0,-5-6 0,-4 1 0,0-1 129,-7-1-258,-4 2 258,-3 2-129,-3-3 0,3 6-258,-5 7 129,19 17-387,-27-26-129,27 26-387,-20-11-1548,20 11-2580,0 0-516,0 0-129,0 0 259</inkml:trace>
          <inkml:trace contextRef="#ctx0" brushRef="#br0" timeOffset="383.0218">322-30 4902,'0'0'5805,"20"2"-516,-6 28-1677,-14-30-1032,16 57-903,-16-25-387,10 24-516,-5-8-129,4 1-258,-2-7 0,-1-2-258,0-9 129,-1-5-258,0-2-129,-5-24 0,5 17-129,-5-17-387,0 0-258,0-11-1548,0 11-2838,0 0-258,18-21-516,-18 21 0</inkml:trace>
          <inkml:trace contextRef="#ctx0" brushRef="#br1" timeOffset="-6961.3982">-159-283 1161,'0'0'5160,"0"0"0,-16-9-1806,16 9-774,0 0-516,0 0-774,0 0-129,0 0-387,0 0-129,0 0-129,0 0-129,16 2 129,-16-2-129,26 1-129,-26-1 0,35 0 0,-16 0-129,4 0 0,-2 0 0,3 0 0,1 0 0,-2 4-129,-1-3 129,-1 0 0,3 4-129,-3-4 129,0 5-129,-2-6 129,0 0 0,1 0-129,-4 0 0,5 1 0,-4-1 129,3 0-129,-20 0 0,32-3 129,-32 3-129,30-2 0,-30 2 129,27-3-129,-27 3 0,29-4 0,-29 4 0,31 0 129,-14-1-129,1 1 0,0 0 0,1 0 129,0 0-129,-1 0 129,1 0-129,-1 1 0,-18-1 0,32 9 0,-32-9 0,30 10 0,-30-10 0,26 11 0,-26-11 0,26 8 129,-26-8-129,24 7 0,-24-7 0,25 5 129,-25-5-129,28 6 0,-28-6 129,30 7-129,-30-7 0,31 5 0,-31-5 0,25 4 129,-25-4-129,29 3 0,-29-3 0,23 0 0,-23 0 129,22 4-129,-22-4 0,24 0 0,-24 0 0,19 0 0,-19 0 0,21 0 0,-21 0 0,21 0 0,-21 0 0,21 3 0,-21-3 0,24 5 129,-24-5-258,21 1 129,-21-1 0,21 2 0,-21-2 0,21 0 0,-21 0 0,20 0 0,-20 0 129,21 4-129,-21-4-129,21 0 258,-21 0-129,19 0 0,-19 0 0,26 0 0,-26 0 0,24-4 0,-24 4 129,26-7-129,-26 7 0,22-1 0,-22 1 0,23-1 0,-23 1 0,22 0 0,-22 0 0,24 0 0,-24 0 0,26 6 0,-26-6 0,26 0 0,-26 0 0,25 0 0,-25 0 0,21 0 0,-21 0 0,23 0-129,-23 0 258,16 0-129,-16 0 0,0 0 0,24 0 0,-24 0-129,0 0 129,16 0 0,-16 0 0,0 0 0,17 0 0,-17 0 0,0 0 0,16 0 129,-16 0-129,0 0 0,0 0 0,21 19 129,-21-19-129,5 21 0,-5-21 0,5 37 0,-3-13 0,1 4 129,-3 4-129,1 2 0,-1 4 0,2 3 0,-2 4 0,2 7 0,-1-6 0,2 3 0,-3 3 0,0-2 0,0 2 129,0-2-129,0-3 0,0 1 0,0-6 0,0 6-129,0-7 129,0-4 0,0 0 0,0-2 0,0-4 0,0 0 129,0 1-129,0 0 0,4-3 0,-4 2 0,1 2 0,1-1 0,-1-1 0,3 2 0,-3-2 0,1-2 0,-1-1 0,1 2-129,1-8 0,0 7 0,-1-5 129,0 3-129,-1-6 129,2 3-129,-1-3 258,0-3-129,-2 2 0,0-20 0,0 30 0,0-30 0,0 20 0,0-20 0,0 0 0,0 0 0,0 0 0,0 18 0,0-18 0,0 0 0,0 0 0,0 0 0,0 0 0,0 0 0,0 0 129,-18 3-129,18-3 0,-16 0 0,16 0 0,-27 4 0,27-4 129,-32 1-129,12-1 0,-2 0 0,-2 0 0,-3 0 0,4-1 0,-6 1 0,0-4 0,0 4 129,2 0-258,2 0 129,-4 0 0,6 0 0,-4 0 0,3 0 0,-2 0 0,-1-2 0,-2 2 129,-1-1-129,2 1 0,-4-4 0,-3 4 0,3-1 0,-4 0 0,6 1 0,-2-2 0,0-1 0,1 2 0,2-1 0,4 0 0,-4 0 0,6-3 0,-7 5 0,3 0 0,4 0 0,-2 0 0,-3 0 0,3 0 0,-3 0 0,-1 5 0,5-3 0,-1 0 0,-1 1 0,2 0 0,0 0 0,-3-2 0,4 3 0,1-3 0,-1-1 0,-2 0 0,1 0 0,-1 0 0,1 0 0,-1 0-129,2 0 129,-2 0 0,2 0 0,2 0 129,0 0-258,5 0 129,-1-5 0,17 5 0,-28-1 0,28 1 0,-24-1 0,24 1 0,-20 0 0,20 0 0,-21 0 129,21 0-129,-18 0 0,18 0-129,0 0 129,-18 0 0,18 0 0,0 0 0,0 0-129,0 0 129,0 0 0,0 0 0,0 0-129,0 0 129,0 0 0,0 0 0,0 0-129,0 0 129,0 0 0,0 0 0,0 0 0,0 0 0,0 0 0,0 0 0,0 0 129,0 0-129,0 0 0,7-17-129,-7 17 129,0 0 0,11-26 0,-11 26 0,8-26 0,-2 6 0,-1-1 129,0-3-129,-2-1 0,-1 2 0,0 0 129,-2-2-129,3 0 129,-3 4-129,0-3 0,0 2 129,0-3-129,0 1 0,0-5 0,1 3 0,1-2 0,0-1 0,1 3 0,0-7 0,-1 3 0,1 3 0,-2 0 0,4-3 0,-3 1-129,-1-5 129,3 4 0,2-1 0,0 1-129,-2-3 129,4 0 0,-2 1 0,2 0 0,0 2 0,-1-3 0,1 5 0,0-6-129,-5 4 258,2 1-258,-2-4 129,-2 2 0,-1 1 0,0 3 129,0-3-258,0 3 258,0 5-129,0-4 0,0 3 0,0 2 129,0 1-129,0 1 0,0-2 0,0 21 0,0-35 0,0 35 0,2-30 0,-2 30 0,3-26 0,-3 26-129,0-18 258,0 18-129,0-19 0,0 19-129,0 0 129,2-16 0,-2 16 0,0 0 0,1-18 0,-1 18 0,0 0 0,0 0-129,2-16 129,-2 16 0,0 0 129,0 0-129,0 0 0,0-18 0,0 18 0,0 0-129,0 0 129,0 0 0,0 0 0,0 0 0,0 0 0,0 0 0,-13 0 0,13 0 0,0 0 0,0 0-129,0 0 129,0 0-129,-16-17 129,16 17-129,0 0 129,0 0-129,0 0 129,0 0 0,0 0 0,0 0 0,0 0 0,0 0 0,0 0 0,-16-8 0,16 8 0,0 0 0,0 0 129,0 0-129,0 0 0,-19 0 0,19 0 0,0 0 0,0 0 0,-19 0 0,19 0 0,0 0 0,0 0 0,-21 8 0,21-8 0,-10 19 0,10-19 0,-6 36 0,1-7 0,0 5 0,0 7 0,4 11 0,-1 5 0,0 11 0,1 6 0,1 9 0,0 0 0,0 4 0,0-1 0,0 0 0,0-3-129,0-9 258,0-6-258,0-8 129,0-5 0,0-12 0,0-6 0,0-11 0,0-7 0,0-19 0,0 0 0,0 0-129,-13-13 258,10-14-258,0-15 129,-2-6 0,2-11 129,-2-11-258,2-5 129,1-6 0,0-4 0,2 0-129,0 1 129,0-1 0,0 7 0,0 2 0,0 9 0,0 8 0,0 4 0,4 10 0,-1 9 0,-2 10 0,1 10 129,-2 16-129,0 0 0,0 0 129,0 34-129,0 10-129,0 11 258,0 16-129,2 15 0,-1 16 0,4 9 0,-2 9-129,0 5 258,4-2-129,-2-6 0,-1-4-129,1-12 129,3-15-129,0-14 129,-3-17-129,3-12 258,-1-11-258,-1-13 129,-6-19 0,0 0 0,21-6 129,-15-21-258,-3-15 258,6-10-258,-6-15 258,3-9-129,-1-22 129,1-3-129,-2-8-129,0-4 258,1-2-258,-2 5 129,2 3 0,0 8 0,0 15 129,-2 13-258,0 11 258,2 13-258,-2 10 258,2 12-129,-5 25 0,0 0 0,0 0 129,15 45 0,-12 19-129,3 19 0,-3 23 0,5 19 129,-4 16-129,0 6 129,-2 2-258,0-14 129,-2-13 0,0-16 0,1-22-129,1-13 129,1-22-129,0-15 129,-3-34 0,10 23 0,-10-23 0,11-23 0,-9-13 0,1-11 0,3-20 129,-4-9-129,0-13 129,1-12-129,-2-8 129,3-7-129,-1 2-129,3-2 129,-4 6 129,3 6-258,-4 7 258,2 11-258,1 14 258,-1 11-129,-3 13 0,0 15 0,0 33 0,0 0 0,9 26 0,-5 36 0,-1 25 0,2 15 0,-2 22 129,-3 9-129,0 8 0,0-2 0,-2-15 129,-4-15-129,1-11-129,0-16 258,4-20-258,-1-16 129,2-15-129,0-31 0,0 0 129,11 0 0,-3-27 129,0-24-129,-3-22 129,3-23-258,-3-20 258,3-9-129,0-14 0,-2 0 0,1 2-129,1 11 129,-3 15-129,1 21 129,-3 23 0,-1 20 0,1 28 0,-3 19 0,5 33 0,-2 29 0,2 30 0,0 25 129,1 20-129,-3 16 0,2 1 0,-2 3 129,1-18-129,-1-19-129,-2-22 0,3-24 129,-1-24-129,3-17 129,-6-33-129,0 0 129,18-11 129,-15-19-129,-1-18 0,-2-12 0,0-16 129,0-14-129,-2-15 129,1-6-129,1-10-129,0-7 129,0 1 0,0 7 0,6 10 0,4 20 0,-2 21 0,0 26 0,-8 43 0,0 0 129,24 69-129,-15 24 129,1 35-129,-7 14 129,5 17 0,-5 4 0,4-5-129,-4-18-129,0-14 129,-1-25 0,1-22 0,5-21 0,-5-18-129,5-16 129,-8-24 0,0 0 0,21-19 129,-18-26-258,2-20 258,-3-23-129,-1-16 129,3-24-129,-3-7 0,6-3 129,-1-2-129,0 10 0,1 9 0,2 20-129,-2 18 129,1 19 0,-2 23 129,-1 13-258,-5 28 129,11 10 129,-4 31-129,-2 19 0,3 21 0,-2 19 0,-3 15 0,0 8 129,2-2-129,-3-4 0,-2-11 0,0-16 0,0-20 0,0-21 0,0-22 0,0-27 0,5-23-129,8-34 258,-5-26-258,6-21 129,-3-16 0,2-4 0,-2 9-129,1 12 129,-6 28 0,4 23 0,-1 33 129,-9 19-129,8 38 0,-8 19 129,0 12-129,0 9 129,0 12-129,0 2 0,-5 2 129,2 4-129,-5-1-129,8-5 129,-1-11-129,-3-10 129,4-15-258,0-19 258,0-9-129,0-28 129,0 0 129,10-28-129,1-24 129,-3-19-129,3-23 129,-1-20-129,1-16 0,4-12 0,-4-1 0,0 4-129,-4 7 129,4 16-129,-3 22 129,-2 22-129,-2 20 258,-1 26-258,-3 26 129,0 0 0,13 47 0,-10 21 0,2 21 129,1 23-129,2 19 0,-3 11 129,1 1-129,-4-4 0,1-4 0,-3-15 0,0-17-129,0-18 129,0-18-129,0-22 129,0-14-129,0-31 258,0 0-258,18-23 129,-10-30 129,3-23-129,-6-21 129,1-24-129,-1-17 129,3-11-129,-5 1 129,2 8-129,0 12 0,1 14-129,2 20 129,-1 27 0,1 22 0,0 25-129,-8 20 129,14 22 129,-4 35-258,-1 23 258,3 25-129,-1 19 0,-1 20 129,-2 8-129,-7 3-129,2-8 129,-3-10 0,0-18 0,0-19-129,-1-26 258,-1-17-258,2-20 129,0-37 0,13 3 0,1-36 0,1-26 0,-1-24 129,1-23-129,-2-19 129,-2-12-129,2-1 129,-4-2-129,-1 8 0,-6 16 0,1 15-129,0 25 129,-3 21 0,2 19 0,-2 36 0,0 0 0,3 16 129,-1 32-129,4 24 0,-1 16 0,1 20 0,-4 8 0,3 9 129,-5 2-258,0-3 129,0-10 0,0-11-129,-3-14 129,1-19-129,2-15 129,0-15 0,6-19 0,-6-21 0,23-7 0,-12-28 129,2-20-129,3-21 129,-3-14-129,-2-16 129,-1-7-129,3-6 258,-5 15-258,3 4 0,-3 14 0,3 15 0,-6 12 0,3 28 0,0 9 0,-8 22 0,0 0 0,21 39 0,-15 15 0,2 11 129,5 17-129,-3 11 0,-2 5 129,1 6-258,-1-5 129,-4-1 0,-3-13 0,1-4 0,-2-14 0,0-11-129,0-11 129,0-15 0,0-12 0,0-18 0,0 0 0,0-15 0,0-13 0,5-11 129,-2-5-258,0-5 258,3-2-129,-2-3 129,2-4-129,-4 3 129,4-2-129,-4-1 0,-1 1 0,1-1 0,-1 0 0,-1 0 0,0 1 0,0 1 0,0 8 0,0-2 0,0 0 0,0 4 0,-1 2 0,-1-1 0,1 0 0,-6-3 0,2 3 0,-1 1 0,6 5 0,-5 3 0,-1 1-129,1 7 258,0 8-129,0 1-129,0 0 258,5 19-258,-4-31 129,4 31 0,-5-27 0,5 27 0,-3-20 0,3 20 0,-4-17 0,4 17 0,0 0 0,0 0 0,0 0 0,0 0 0,0 0 0,-4 13 0,4-13 0,0 0 0,-2 21 0,2-21 0,0 0 0,0 0 0,0 0 0,0 0 0,0 0 0,-21 12 0,21-12 0,-32 0 129,11 0-129,-8-3 0,-4-6 0,-4 2 0,-5-5 0,-4-1 129,-3-2-129,0-2 0,-3-2 0,-1 0 0,-1-5 0,1 5-129,2-2 129,1 1 0,5 1 0,-3 4 0,3 4 0,3 4 0,2 0 0,0 2 0,3 5 0,0 0-129,3 1 129,6 5 0,3 0 0,6 0 0,19-6-129,-22 14 129,22-14 0,0 0 0,3 20-129,-3-20 129,37 18 0,-7-10 0,6 3 0,5 1 0,11 1 0,9 0 0,6 1 0,5 2 0,4-1 0,4 0 0,0 2 0,-3 3 0,-6-2 129,-7-1-129,-10-1 0,-7 0 0,-9-4 0,-7-2 0,-10-1 0,-21-9 0,17 7-129,-17-7 129,-11 0 129,-14-3-129,-9-1 0,-14-7 0,-7-1 0,-9-2 129,-3 1-129,-14-1-129,0-1 129,-3 6 0,6 2 0,-3 4 0,6 3 0,4 6-129,4 7 129,12 5 0,6 10-129,12 0 129,13 13 0,12 6 0,12 5 0,18 4 0,16-2 0,12 0 0,12-8 0,11-6 0,5-16 0,1-9 0,-4-9 129,-2-6-129,-7-6 0,-7-9 0,-13-4 129,-10-2-258,-10-3 129,-11-9 0,-6-5 0,-5-3 0,-11-9 0,-10-1 0,-6-3 0,-7-2 129,-8 6-129,-2 3 0,-8 14 0,1 6 0,-2 15 0,2 12 0,1 3 0,3 20 0,10 10 0,7 13 0,12 8 0,5 8 0,13-4 0,8 5 0,15-10 0,9-1 0,10-14 129,11-10-129,6-13 129,2-11-129,-5-4 0,2-17 129,-7-7-129,-6-8 0,-10-2 0,-12-4 129,-10-3-129,-12-4 0,-1 0 0,-16-4 0,-5 6 129,-4 3-129,-14 11 0,2 5 0,-3 13 0,0 15 0,0 18 129,5 21-258,6 11 258,8 8-129,10 9 0,8-2 0,3-5 129,14-10-129,15-15 0,3-13 129,3-12-129,7-14 0,0-15 129,-1-13-129,-2-7 0,-9-5 0,-5-7 0,-13-1 0,-7 2 0,-5-1 0,-11 4 0,-13 3 129,0 4-129,-5 10 0,-5 9 0,4 12 0,1 5 0,6 22 0,3 8 0,5 13 0,4 5 0,9-2 0,2-1 129,3-5-129,15-9 129,-2-12-129,5-5 0,1-14 129,3-1-129,-8-17 0,1-6 0,-7-7 129,-3-4-129,-8-2 0,0-4 0,-13 0 129,-11-4-129,-8 2-129,-5-2 129,-4 7 0,-8 2 0,-2 5 0,-4 6 129,-2 8-258,1 11 129,-2 6 129,-5 6-129,5 12 0,6 7 0,3 3 0,8 4 0,5 0 0,14 3 0,14-6-129,8 0 129,18-8 0,12-3 0,13-9 0,9-5 0,9-4 0,1-7 0,-4-9 0,-2-4 0,-11-2 129,-5-3-258,-13 1 129,-9 3 0,-10-3-129,-8 3 258,-1-3-129,-17 2 0,-5 1 0,-5 6 0,-6 2 0,-6 9 0,-4 4 129,1 15-258,1 8 129,4 11 0,4 9 0,4 5 0,10 0 0,11-7 0,7-3 0,2-11 0,18-13-129,4-9 129,7-5 0,2-17 0,-2-9 0,-2-3 0,-3-6 0,-6 4 0,-6-4 129,-5 3-129,-7 1 0,0 1 0,-11 5 0,-7 3 0,-3-2 0,-6 7 0,1 10 0,-3 6 0,2 1 0,-3 19 0,2 5 129,4 8-258,3 2 258,5 3-258,5-2 129,6-6 129,4-3-129,1-26 0,1 24-129,-1-24 129,26-10 129,-12-11-129,1-3 0,-1-4 0,1-3 0,-4 0 0,-6-1 0,0 1 0,-5 6 0,0 4 0,0 21 0,-15-27 0,15 27 0,-27-2 0,6 3 0,0 19 0,-1 14-129,-2 5 129,-1 10 0,3 7 0,1 4 0,10 1-129,1-6 129,4-5 0,6-9 0,3-6 0,12-13 0,5-6 0,6-10 0,5 2 0,4 0 0,0 10 0,4 4 0,-7 20 0,-2 11 0,-4 16 0,-8 7 129,-4 7-258,-3 7 258,-4-7-129,-3 0 0,1-9 0,2 1-129,2-10 129,3-5-129,2-3 129,2-5 0,2-3 0,-1-3-258,-1-7 387,4-7-129,-3-4-129,1-5 129,1-6 0,4-4 0,5-6 0,6-3 0,5-4 129,6-9-129,4-4 0,4-2 0,0-2 0,0-2 129,0 4-129,-10 2-129,-4 3 129,-5 3 0,-9 2 0,-4 3 0,-21 2 0,19-5 0,-19 5 0,0 0 129,0 0-129,-12-7 0,-4 2 0,-12 1 0,-1-4 0,-8-1 0,-4-8 0,-7-2 0,0-3-129,-9-3 258,3 0-129,4 0 0,4 3 0,1 3 0,5 3-129,3 9 129,9 6 0,6 1-129,3 5 129,19-5-129,-21 33 0,19-13 0,2 1 129,2-2-129,14 0 129,8-2 0,5-6-129,9-3 258,6-6-129,7-2 129,3-1-129,6-5 0,1-1 0,-2-1 0,1 0 129,-8 0-129,-3 6 0,-4 1 129,-9 1-129,0 0 0,-6 0 0,-4 1 0,-4 1-129,-1 2 129,-3-4 0,-1 0 0,1-4 0,-18 4 0,24-27 0,-13 6 129,-4-13-129,-2-4 129,-5-11-129,0-11 129,-5-4-129,-2-13 129,-7-3-129,1-2 0,5 3 0,-5-1 0,4 8 0,-1 2 0,7 8 129,-4 9-258,6 3 129,-4 10 0,2 5 0,0 8 0,3 5 0,0 22 0,0 0 0,0 0 0,0 39 0,9 8 0,-1 15-129,5 15 129,-5 13 0,3 0 129,-3 7-258,-1-9 258,1-9-129,-5-13 0,5-14 0,-2-19 0,1-16 0,-7-17 0,19-17 0,-6-23 0,-3-15 0,-4-13 0,-1-11 0,0 0 0,-2-1 0,-2 10 0,-1 16 0,0 11 0,0 13 0,0 30 0,0 0 0,0 0 0,0 0 0,0 0 0,0 0 0,0 0 0,0 0 0,7-27 0,-6 6 0,-1-5 0,0-5 0,-8 0-129,-6-7 129,-8 1 129,-6 7-258,-2-4 258,-4 7-258,-1 1 258,-2 11-258,6 1 258,4 5-258,3 3 129,8 3 0,16 3 0,0 0 0,-18 0-129,18 0 129,0 0 0,21 6 0,-3 7-129,6 8 258,6 9-129,-1 5 0,3 10 0,-4 6 0,1 4 129,-2-1-129,-2-8 129,-4-8-258,-1-5 129,-3-14 0,-17-19 0,27 14 0,-27-14-258,20-11-129,-20-19-1032,0 30-1548,-16-45-1032,9 15-1677,-6-11-774,5-11-387</inkml:trace>
          <inkml:trace contextRef="#ctx0" brushRef="#br0" timeOffset="1231.0701">977-5 5160,'14'-23'5676,"-2"6"-258,-12 17-516,21 0-3225,-21 0-387,11 22-258,-10 3-129,11 16-258,-6-3 0,5 17-258,-6-7 0,6 3-129,-3-1 0,0-5-258,-1-7 0,-1-7-129,2-3-258,-8-28-129,11 32-516,-11-32-2451,0 0-2064,0-20-129,0 20-645</inkml:trace>
          <inkml:trace contextRef="#ctx0" brushRef="#br0" timeOffset="1575.09">942 72 5934,'-18'-12'5934,"18"12"-387,0 0-258,19 4-3225,-19-4-1032,45 0-387,-17-4-129,10 4-129,-6-3 0,2 3-258,-5 0-129,-5-4-258,1 8-645,-25-4-4644,0 0 129,20 10-516,-20-10-516</inkml:trace>
          <inkml:trace contextRef="#ctx0" brushRef="#br0" timeOffset="3516.2011">651 957 5031,'18'-15'5676,"-7"-11"-387,-11 26-1806,0-30-1032,0 30-1032,0-30-387,0 30 0,-9-30-387,9 30 0,-23-35-258,23 35 0,-34-29-129,15 13 0,-5 1 0,0 4-129,-2 3 129,-1 4-258,0 2 129,0 2 0,1 7 0,-1 11 0,1 7-129,0 8 0,5 11 129,5 14-129,0 4 0,13 4 129,3 11 0,5-2-129,21-4 0,6-12 0,11-8 129,4-14-258,5-11 258,0-11-258,-2-11 258,-9-4-129,-5-6 0,-11 0 0,-4-5-129,-21 11-129,23-14-1032,-23 14-4257,0-26-129,0 10-387,-2-3-774</inkml:trace>
          <inkml:trace contextRef="#ctx0" brushRef="#br0" timeOffset="6507.3722">11 171 6063,'-17'0'5934,"17"0"-258,-18 0-516,18 17-3612,0-17-387,0 52-516,0-14 0,6 14-258,-4 7 0,4 8-258,-1-1 258,0 3-258,0-12-129,-4-6 129,1-11 0,0-7-129,-1-9 129,-1-24-129,3 18 0,-3-18 0,0-11 129,0-8-129,0-10 0,0-9 0,-4-11 0,-1-4 0,0-10 0,0-7 0,-1 2 0,3-4 0,1 4 0,0 4 0,2 4 0,0 10 0,2 12 0,9 5 0,0 12 129,5 9-129,4 11 0,1 2 0,-1 14 0,3 8 0,1 3 129,-2 5-258,-2 2 129,-6 1 0,-1-2 129,-5 0-129,-2 0 0,-6-1 0,0-5 129,-9-3-129,-7-5 129,-4-6-129,-5 0 0,-4-5-129,0-7 129,-3 0-129,5-3 0,1-9-129,10-2-258,-2-9-129,18 23-258,-3-50-645,24 40-2580,-8-14-1290,9 6-516,-1-1-258</inkml:trace>
          <inkml:trace contextRef="#ctx0" brushRef="#br0" timeOffset="6855.3921">326 79 7998,'4'19'5934,"-4"14"-258,4 16-129,-6-4-4128,4 19-516,-2-6-129,1 8-387,-1-13 0,0-1-129,0-14-129,0-5-129,0-10-129,0-23-129,0 25-387,0-25-774,8-10-4128,-8 10-129,0-30-516,0 7-258</inkml:trace>
        </inkml:traceGroup>
        <inkml:traceGroup>
          <inkml:annotationXML>
            <emma:emma xmlns:emma="http://www.w3.org/2003/04/emma" version="1.0">
              <emma:interpretation id="{3E0B6509-EC09-4AF5-BE03-951D108983BC}" emma:medium="tactile" emma:mode="ink">
                <msink:context xmlns:msink="http://schemas.microsoft.com/ink/2010/main" type="inkWord" rotatedBoundingBox="7962,7478 11473,11346 9679,12974 6168,9106"/>
              </emma:interpretation>
              <emma:one-of disjunction-type="recognition" id="oneOf1">
                <emma:interpretation id="interp5" emma:lang="en-US" emma:confidence="0.5">
                  <emma:literal>file.</emma:literal>
                </emma:interpretation>
                <emma:interpretation id="interp6" emma:lang="en-US" emma:confidence="0">
                  <emma:literal>Hie</emma:literal>
                </emma:interpretation>
                <emma:interpretation id="interp7" emma:lang="en-US" emma:confidence="0">
                  <emma:literal>Hie.</emma:literal>
                </emma:interpretation>
                <emma:interpretation id="interp8" emma:lang="en-US" emma:confidence="0">
                  <emma:literal>hie</emma:literal>
                </emma:interpretation>
                <emma:interpretation id="interp9" emma:lang="en-US" emma:confidence="0">
                  <emma:literal>tie.</emma:literal>
                </emma:interpretation>
              </emma:one-of>
            </emma:emma>
          </inkml:annotationXML>
          <inkml:trace contextRef="#ctx0" brushRef="#br2" timeOffset="51930.9703">7364 6720 4773,'-10'11'6192,"10"-11"-387,-19 10-387,19-10-3999,0 0-258,0-21-387,21 9-258,3-9-129,13 1-129,0-3-129,5 1 0,1 0-129,2 2-258,-2 6-258,-16-9-903,15 12-3999,-13 11-516,-5 0-129,-5 7-387</inkml:trace>
          <inkml:trace contextRef="#ctx0" brushRef="#br2" timeOffset="52398.9969">7650 7249 9288,'11'27'6063,"13"-6"-387,-5-30-1548,12 9-3483,-1-13 0,13-2-387,1-9 0,7-4 0,-4-6-129,-1 5 0,-9-1-129,-7 3-258,-2 8-258,-15-11-645,14 17-4386,-27 13-129,0 0-516,0 0-387</inkml:trace>
          <inkml:trace contextRef="#ctx0" brushRef="#br2" timeOffset="52823.0208">7823 7816 6837,'-2'23'6063,"12"-4"-258,9-5-258,5-21-4257,15 7-774,6-4 0,16-4-129,3-13-129,5 2 0,-5-3-129,0-1 0,-9 3-258,-10-1 0,-9 9-258,-15-12-387,5 24-1290,-26 0-3354,16-25-516,-16 25-258,0 0-387</inkml:trace>
          <inkml:trace contextRef="#ctx0" brushRef="#br2" timeOffset="53244.0453">8173 8665 5805,'16'0'6321,"17"0"-645,-9 0-129,8 3-4128,-1-3-774,12 0-129,1-11-129,5 3-258,-5-6 129,-1 1-129,-6-1-129,0-3 0,-5 4-129,-8-2-387,2 10-387,-25-14-3612,-1 19-1032,24-17-516,-24 17-387</inkml:trace>
          <inkml:trace contextRef="#ctx0" brushRef="#br2" timeOffset="53659.0689">8214 9054 6063,'60'0'6321,"-19"0"-516,11-6-258,-3-6-4128,6-2-903,-4-8-129,2-1-258,-3 3-129,-11-1-258,-1 9-258,-19-8-774,20 20-3225,-39 0-1032,25 0-516,-25 0-258</inkml:trace>
          <inkml:trace contextRef="#ctx0" brushRef="#br2" timeOffset="48810.7908">4635 5682 5289,'0'-11'5934,"0"-8"-258,0 19-2838,-5-17-645,5 17-645,0 0-258,0 0-387,0 0-129,0 0-258,-16 0-129,16 0-129,-10 15-129,9 4 0,-2 6-129,1-1 129,2 3-129,0 10 0,10 0 0,-1 8 129,6 0-129,2 4 0,7 7 129,5 0-129,3 0 129,10 5-129,-2-5 129,5-4-129,5-12 0,3-2 0,-2-18 0,-4-4 0,2-8 0,-7-8-129,-2 0-129,-9-10-258,1 2-645,-29-10-4128,-3 18-387,21-37-516,-16 21-516</inkml:trace>
          <inkml:trace contextRef="#ctx0" brushRef="#br2" timeOffset="50143.8681">5057 5588 258,'-16'-25'5547,"29"25"129,9 8-258,13 20-2967,-12-13-774,28 25-258,-11-6-516,15 20-129,-13-9 0,6 13-258,-15-9-258,-2 7 129,-12-11-129,-6-6-258,-5-6-129,-6-12-258,1-2-387,-3-19-774,0 0-1419,0 0-2451,0 0-516,-5-28-258</inkml:trace>
          <inkml:trace contextRef="#ctx0" brushRef="#br2" timeOffset="50578.8929">5772 5440 5289,'0'-18'5934,"0"18"-258,0 18-1806,-8 1-2193,8 27-387,0-7-387,4 18-258,-4-1-258,6 5 0,-1-6-129,5 1-129,-2-6-129,6-5 129,-1 0-258,1-6 129,4-4-129,-4-3-129,4-2 129,0-11-387,2-1-258,-20-18-645,47 0-2709,-29-6-1548,1-10-129,-1-4-387</inkml:trace>
          <inkml:trace contextRef="#ctx0" brushRef="#br2" timeOffset="49135.8104">5257 5944 1032,'21'-23'5934,"8"18"129,-10 13-387,17 26-2838,-28-15-516,22 29-1032,-15-14-387,7 12-387,-6-12-129,-3-4-516,0-5-387,-13-25-1806,0 0-2967,0 0-645,0 0-387,3-10 0</inkml:trace>
          <inkml:trace contextRef="#ctx0" brushRef="#br2" timeOffset="51007.9175">6273 6164 8127,'-19'-47'5805,"19"12"-129,0-15-1032,9 7-3741,6-19-258,14 5-387,1-2 0,4 6-129,1 2 0,-4 9-258,-1 10 0,-4 6-387,1 18-645,-27 8-4257,23-20-258,-23 20-258,25 0-516</inkml:trace>
          <inkml:trace contextRef="#ctx0" brushRef="#br2" timeOffset="127529.2943">5333 7224 258,'8'-35'3354,"-7"12"0,3 5-387,-6-13-516,2 14-129,-16-18-258,16 35-645,-26-34-129,26 34-258,-33-22-258,15 22 0,-8 0-129,9 17-258,-4 3 0,11 15 0,2 3-129,8 9 0,0 4 129,18 4-387,6-7 258,8-7-258,0-19 129,3-12-129,4-10 129,-4-9 129,-3-18-258,-4-13 129,-6-3 0,-6-1 0,-6 5 0,-5 1 0,-5 0-129,-9 6 0,-11 4 0,-6 5 0,-9 4 129,-2 7-129,-3 9 129,1 3-129,5 11 129,7 15 0,10 4 0,9 13 0,8 1 0,3 1-129,14-5 129,6-5-129,4-7 129,-1-11-258,3-6 258,-4-11-129,1-7 0,-5-12 129,-2-4 0,-6-1 0,-3-4-129,-7-2 129,-3 0-129,-2 7 0,-9 1 129,-7 10-129,-1 4 0,1 6 129,-1 4 0,0 15-129,8 5 129,3 4 0,4 0 0,4-2-258,2-7 258,-2-17 0,26 13-129,-26-13 129,33-23-129,-18 3 0,-2-3 0,-4-3 0,-9 26-387,8-29-387,-8 29-1032,0 0-3870,0 0-258,4 14-645,-4 5 0</inkml:trace>
          <inkml:trace contextRef="#ctx0" brushRef="#br2" timeOffset="51469.9439">6721 6438 4773,'0'0'6063,"25"-15"-258,-4-8-516,3-17-3612,10 14-903,-4-16-129,14 4-258,-3-3-258,6 0 0,-4 11-258,-9-4-258,8 24-1290,-10-2-3741,-5 12-129,-4 2-645,-7 15 0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35:48.4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E11CB4-FFC1-49DC-A2F2-28AD3BA0186B}" emma:medium="tactile" emma:mode="ink">
          <msink:context xmlns:msink="http://schemas.microsoft.com/ink/2010/main" type="writingRegion" rotatedBoundingBox="7840,12600 11085,12600 11085,17155 7840,17155"/>
        </emma:interpretation>
      </emma:emma>
    </inkml:annotationXML>
    <inkml:traceGroup>
      <inkml:annotationXML>
        <emma:emma xmlns:emma="http://www.w3.org/2003/04/emma" version="1.0">
          <emma:interpretation id="{F16D59DC-53C2-4552-9B3F-3803163913A1}" emma:medium="tactile" emma:mode="ink">
            <msink:context xmlns:msink="http://schemas.microsoft.com/ink/2010/main" type="paragraph" rotatedBoundingBox="7840,12600 11085,12600 11085,17155 7840,17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E66F39-9F76-4BE2-AD0D-3F540FA1263E}" emma:medium="tactile" emma:mode="ink">
              <msink:context xmlns:msink="http://schemas.microsoft.com/ink/2010/main" type="line" rotatedBoundingBox="7840,12600 11085,12600 11085,17155 7840,17155"/>
            </emma:interpretation>
          </emma:emma>
        </inkml:annotationXML>
        <inkml:traceGroup>
          <inkml:annotationXML>
            <emma:emma xmlns:emma="http://www.w3.org/2003/04/emma" version="1.0">
              <emma:interpretation id="{74D030E1-0E0F-4F30-8F09-A13719B8CBB5}" emma:medium="tactile" emma:mode="ink">
                <msink:context xmlns:msink="http://schemas.microsoft.com/ink/2010/main" type="inkWord" rotatedBoundingBox="7596,16770 10474,12225 12002,13193 9124,17738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11!?</emma:literal>
                </emma:interpretation>
                <emma:interpretation id="interp2" emma:lang="en-US" emma:confidence="0">
                  <emma:literal>"it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111:</emma:literal>
                </emma:interpretation>
              </emma:one-of>
            </emma:emma>
          </inkml:annotationXML>
          <inkml:trace contextRef="#ctx0" brushRef="#br0">7609 12395 5547,'28'-29'5805,"-4"29"-258,1 1-129,22 33-3870,-21-8-258,22 26-258,-13 2-516,5 16-129,-5 7-129,4 4 0,-9 1-258,-4-8 0,-5-4-129,-8-15-258,0-8-387,-13-30-516,11 9-2451,-11-26-1677,0 0-258,-7-31-516</inkml:trace>
          <inkml:trace contextRef="#ctx0" brushRef="#br0" timeOffset="-765.0437">5771 13381 9030,'38'52'6063,"-23"-5"-516,6 16-129,-7 2-4773,13 14 0,-4-7-258,4 3-258,0-4-258,2-7-258,5-3-387,-15-31-1548,10 11-2838,-2-13-516,2-14-258,-1-7-387</inkml:trace>
          <inkml:trace contextRef="#ctx0" brushRef="#br0" timeOffset="-371.0209">6854 12945 6321,'38'6'5805,"-14"21"-258,-3 10-129,15 23-4128,-19-8 129,18 24-645,-4-1-258,6 9-129,-10-1-129,2 2-258,-7-6 0,-4-7-258,-5-6-258,-13-24-774,8-1-3483,-11-18-645,3-23-516,-29 8-258</inkml:trace>
          <inkml:trace contextRef="#ctx0" brushRef="#br0" timeOffset="760.0435">8218 10748 6708,'30'12'5676,"10"2"0,15-3-516,15 4-4128,-4-15-129,19 0-387,-2-19-129,-4-3-387,-2-8 0,-13-11-129,-9-1-258,-13-8-258,-7 12-516,-29-24-1290,5 17-2709,-11 4-516,-4 3-387</inkml:trace>
          <inkml:trace contextRef="#ctx0" brushRef="#br0" timeOffset="1120.0637">8357 9907 5289,'92'8'5547,"-38"-8"-129,4-8-645,-12-18-3870,15 6-387,-8-9-387,2 2 0,-7-4-258,-6-2 0,-1 5-387,-20-10-1032,13 7-3354,-13 9-516,-8-5-258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35:45.6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493043-635A-43C2-88C7-640160C6B53D}" emma:medium="tactile" emma:mode="ink">
          <msink:context xmlns:msink="http://schemas.microsoft.com/ink/2010/main" type="writingRegion" rotatedBoundingBox="6683,8979 7409,16946 5140,17153 4414,9186"/>
        </emma:interpretation>
      </emma:emma>
    </inkml:annotationXML>
    <inkml:traceGroup>
      <inkml:annotationXML>
        <emma:emma xmlns:emma="http://www.w3.org/2003/04/emma" version="1.0">
          <emma:interpretation id="{FC902721-F933-43A3-A118-7BEA5E0AC462}" emma:medium="tactile" emma:mode="ink">
            <msink:context xmlns:msink="http://schemas.microsoft.com/ink/2010/main" type="paragraph" rotatedBoundingBox="6683,8979 7409,16946 5140,17153 4414,9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E13D3E-9FC3-40D2-90FC-6749A72ECAC2}" emma:medium="tactile" emma:mode="ink">
              <msink:context xmlns:msink="http://schemas.microsoft.com/ink/2010/main" type="line" rotatedBoundingBox="6683,8979 7409,16946 5140,17153 4414,9186"/>
            </emma:interpretation>
          </emma:emma>
        </inkml:annotationXML>
        <inkml:traceGroup>
          <inkml:annotationXML>
            <emma:emma xmlns:emma="http://www.w3.org/2003/04/emma" version="1.0">
              <emma:interpretation id="{7C8FAEAE-3283-466D-8D46-5D7AB4A07F00}" emma:medium="tactile" emma:mode="ink">
                <msink:context xmlns:msink="http://schemas.microsoft.com/ink/2010/main" type="inkWord" rotatedBoundingBox="6919,13204 7261,16960 5140,17153 4798,1339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in.</emma:literal>
                </emma:interpretation>
                <emma:interpretation id="interp3" emma:lang="en-US" emma:confidence="0">
                  <emma:literal>i,</emma:literal>
                </emma:interpretation>
                <emma:interpretation id="interp4" emma:lang="en-US" emma:confidence="0">
                  <emma:literal>I...</emma:literal>
                </emma:interpretation>
              </emma:one-of>
            </emma:emma>
          </inkml:annotationXML>
          <inkml:trace contextRef="#ctx0" brushRef="#br0">3637 10451 6708,'10'-19'6063,"-14"4"-258,4 15-516,-46-31-4128,17 22-258,-14-8-129,-2 10-387,-15 1-129,-2 5 0,-9 1-129,-3 3 0,-1 9-258,0 2 0,2 6-129,1-5-387,21 12-516,-12-6-3999,31-1-516,11-2-129,10-1-645</inkml:trace>
          <inkml:trace contextRef="#ctx0" brushRef="#br0" timeOffset="459.0262">3762 11198 9030,'26'-21'5805,"-26"21"-129,0 0-258,0-18-4515,0 18 0,-10 1-387,-9 11-129,-8 0-129,-12 8-129,-7 8 0,-12 3-258,-5 9 0,-10 0-129,-1 4-129,-3-9-258,14 8-258,-6-25-1032,29 6-3483,3-7-129,8 2-516,29-19 0</inkml:trace>
          <inkml:trace contextRef="#ctx0" brushRef="#br0" timeOffset="865.0495">4247 12061 6708,'-12'5'5805,"-7"14"-258,-8 0-129,-4 21-3612,-12-14-903,3 12-258,-10-2-258,-6 9-129,-3 3 0,-2-1-129,0 9-258,0-8-129,14 7-387,1-25-774,33 4-3612,-3-13-516,16-21-258,0 0-258</inkml:trace>
          <inkml:trace contextRef="#ctx0" brushRef="#br0" timeOffset="1220.0698">4568 12678 8256,'14'53'5805,"-11"-9"-258,-3 2-129,8 23-4515,-17-17-258,-4 6-129,-8-7-258,-6-1-129,-2-5-129,-8-7-129,-2-1-387,-6-15-258,13 20-1161,-19-19-3225,19 0-387,5-8-387,11 0-129</inkml:trace>
          <inkml:trace contextRef="#ctx0" brushRef="#br0" timeOffset="1588.0908">5113 13224 8385,'19'64'5934,"-19"-16"-387,4 7-129,-4 6-4515,3 10-258,-3-11-129,1 6-387,1-5-129,-2-10-387,3 7-387,-3-32-1419,5 12-3096,0-9-258,9-4-258,-1-6-258</inkml:trace>
          <inkml:trace contextRef="#ctx0" brushRef="#br0" timeOffset="-1971.1127">4669 6574 1935,'0'0'6063,"0"0"-516,0 0 0,0 0-2451,-31-27-1806,22 8-387,-14-18 0,1 3-387,-18-12 0,-1 2-258,-7-8 0,-13-3 0,-6 2-258,0 3 0,1 8-516,-3-1-258,29 24-3096,-5 2-1806,9 11-258,17 8-387</inkml:trace>
          <inkml:trace contextRef="#ctx0" brushRef="#br0" timeOffset="-1592.0909">4187 7364 5160,'0'-21'6192,"-12"2"-129,-11-5-516,-9-16-3483,-5 7-1032,-14-20-516,-4 1 0,-9-1-387,0-4-129,0 6-258,-1 0-258,16 20-516,-12 0-3870,27 17-516,13 14-645,21 0-387</inkml:trace>
          <inkml:trace contextRef="#ctx0" brushRef="#br0" timeOffset="-1209.0691">3984 7988 5676,'-15'-25'6192,"-15"6"-516,-7-7-129,13 8-4515,-42-21 0,8 7-516,-12-4-129,-3 4-258,0 1-129,0 8-129,14 8-258,-7-5-516,31 21-1677,6 3-2838,13 4-516,11 10-129</inkml:trace>
          <inkml:trace contextRef="#ctx0" brushRef="#br0" timeOffset="-823.0468">3773 8751 4902,'0'0'5934,"-20"-5"0,-6 2-645,-9-15-3999,-7 11-645,-16-18 258,2-1-387,-7-5-387,-1 4 0,0-1-258,-2-9-258,17 18-774,-11-15-2580,26 18-1677,12 11-516,22 5-258</inkml:trace>
          <inkml:trace contextRef="#ctx0" brushRef="#br0" timeOffset="-429.0245">3714 9580 6837,'-34'16'6063,"-3"-16"-387,-6-1-387,-13-18-4515,1-3-258,-15-12-129,-1-3-258,-3-5 0,1-3-258,7 7-258,2-9-516,22 27-1032,-6-9-3354,22 10-387,26 19-516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36:54.1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60B6559-84DF-47B9-AE11-6F402A838B93}" emma:medium="tactile" emma:mode="ink">
          <msink:context xmlns:msink="http://schemas.microsoft.com/ink/2010/main" type="writingRegion" rotatedBoundingBox="6522,11184 8928,10632 9126,11497 6720,12049"/>
        </emma:interpretation>
      </emma:emma>
    </inkml:annotationXML>
    <inkml:traceGroup>
      <inkml:annotationXML>
        <emma:emma xmlns:emma="http://www.w3.org/2003/04/emma" version="1.0">
          <emma:interpretation id="{FC44DB3F-BAD6-4BA9-BCEB-809463D37BB8}" emma:medium="tactile" emma:mode="ink">
            <msink:context xmlns:msink="http://schemas.microsoft.com/ink/2010/main" type="paragraph" rotatedBoundingBox="6522,11184 8928,10632 9126,11497 6720,12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ABC03-2E5C-4736-BC47-48D9657D989D}" emma:medium="tactile" emma:mode="ink">
              <msink:context xmlns:msink="http://schemas.microsoft.com/ink/2010/main" type="line" rotatedBoundingBox="6522,11184 8928,10632 9126,11497 6720,12049"/>
            </emma:interpretation>
          </emma:emma>
        </inkml:annotationXML>
        <inkml:traceGroup>
          <inkml:annotationXML>
            <emma:emma xmlns:emma="http://www.w3.org/2003/04/emma" version="1.0">
              <emma:interpretation id="{6A21BD3D-EAB1-4BF8-BD38-0ACE57EFCD92}" emma:medium="tactile" emma:mode="ink">
                <msink:context xmlns:msink="http://schemas.microsoft.com/ink/2010/main" type="inkWord" rotatedBoundingBox="6778,11487 6842,11694 6661,11749 6598,11542"/>
              </emma:interpretation>
              <emma:one-of disjunction-type="recognition" id="oneOf0">
                <emma:interpretation id="interp0" emma:lang="en-US" emma:confidence="0">
                  <emma:literal>o.</emma:literal>
                </emma:interpretation>
                <emma:interpretation id="interp1" emma:lang="en-US" emma:confidence="0">
                  <emma:literal>co.</emma:literal>
                </emma:interpretation>
                <emma:interpretation id="interp2" emma:lang="en-US" emma:confidence="0">
                  <emma:literal>do.</emma:literal>
                </emma:interpretation>
                <emma:interpretation id="interp3" emma:lang="en-US" emma:confidence="0">
                  <emma:literal>*o.</emma:literal>
                </emma:interpretation>
                <emma:interpretation id="interp4" emma:lang="en-US" emma:confidence="0">
                  <emma:literal>ho.</emma:literal>
                </emma:interpretation>
              </emma:one-of>
            </emma:emma>
          </inkml:annotationXML>
          <inkml:trace contextRef="#ctx0" brushRef="#br0">5153 12360 1032,'-17'0'4773,"17"0"129,-36-4-2193,36 4-387,-19 0-387,19 0-516,-10 16-387,14 7-129,-4-7 0,17 13-387,1-5-129,11 7 0,-4-6 0,12 0 0,-3-16-129,3-4 258,-2-5-258,-1-13-129,-10-13 0,-2-4 0,-6-7 0,-6 5-129,-8-3 129,-2 5-129,-8 3 129,-12 8 0,-5 0 0,-7 7-129,-8 3 129,-4 4-129,1 4 129,0 1 0,1 0-129,5 12 0,10 3 129,9 7 0,12 5-129,6 3 129,14 3 0,12 2 0,6-2 0,6 0 0,4-9 0,0-6 0,-2-6 0,-6-11 0,-2-1-129,-7-14 129,-4-7-129,-6-8 0,-11-2 129,-4-4-129,0 2 0,-9-1 0,-10 1 129,-6 7-129,-5 2 0,-5 8 0,-5 3 0,-1 5 129,0 8-129,4 0 0,5 8 129,8 6 0,9 9-129,14 0 129,1 4-129,14-2 129,12-5-129,1-2 0,4-10 0,-3-2 0,1-6 0,-5-3 0,-4-10 129,-20 13-129,24-31 0,-24 31 0,3-23 0,-3 23-129,0 0-129,-13-20-387,13 20-387,-13-21-1935,13 21-2580,15-23-387,10 8-258,3 1-128</inkml:trace>
        </inkml:traceGroup>
        <inkml:traceGroup>
          <inkml:annotationXML>
            <emma:emma xmlns:emma="http://www.w3.org/2003/04/emma" version="1.0">
              <emma:interpretation id="{4E75F171-043B-43C8-A6D5-F6C688C8C34E}" emma:medium="tactile" emma:mode="ink">
                <msink:context xmlns:msink="http://schemas.microsoft.com/ink/2010/main" type="inkWord" rotatedBoundingBox="8090,10824 8928,10632 9126,11497 8288,11689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*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3837.2195">6592 7887 4644,'-11'-33'5805,"-29"15"-258,14 17-387,-3 2-4257,-12 1-129,7 13-387,-6-4-129,5 9-129,-2 4 0,5 5 0,6-3-129,5 4 129,5 7 0,6 5 0,9 3 0,2 6 129,17 2 0,11 3 0,5 2-129,12 2 0,5-8 129,9-7-129,1-12 0,-2-14 0,2-15 0,0-4-129,-2-21 129,-6-12 129,-6-14-258,-5-8 129,-7-3 0,-6-3 0,-13-5-129,-13-2 0,-3 1 0,-14-2 0,-12 6 0,-6 3 0,-5 6 129,-8 3-129,0 17 0,-1 4 129,-4 18-129,-1 10 0,-4 2 0,0 19 0,-6 9 129,2 9-129,3 8 0,3 6 0,3 8 0,10-4 129,8 11-129,11 1 129,16 2-129,5-3 0,12-2 0,21 5 0,11-10 0,10-6 0,9-11 129,7-10-258,4-17 258,6-12-129,-1-9 0,-5-21 129,-5-16 0,-10-4 0,-8-8-129,-10 0 129,-11-4 0,-11 3 0,-17 7-129,-2 0 0,-21 4 129,-8 4-129,-8-1 0,-9 8 0,-6 1 0,-4 7-129,-6 5 129,-1 6 0,1 6 0,-1 9 129,2 9-258,6 10 258,9 9-129,3 6 0,12 9 0,9 11 0,12 3 0,10-2 0,11 7 0,15 1-129,12-5 258,12-4-258,3-9 129,5-9-129,4-19 129,1-9 129,-2-8-129,-3-22 129,-2-5-129,-11-13 129,-3-5 0,-10-5-129,-11 1 129,-9 1-129,-12-2 0,-9 3 0,-14-1 0,-10 3 0,-11 1 0,-5 5 0,-4 7 0,-2 10 0,0 4 0,3 16 0,-1 2 0,4 10 0,9 11 0,5 9 0,6 11 0,12 0 129,12 11-129,5 3 0,19 0 0,11-1 0,9-3 129,7-5-129,7-10 0,0-10 0,0-10 129,-1-15-129,-7-1 0,-2-17 0,-5-5 0,-7-6 0,-10-4 0,-10-2 0,-8 0 129,-3 0-258,-5 2 129,-15 5 0,-5-1 0,-2 6 0,-2 8 129,-1 2-258,-2 5 129,1 7 0,1 0 0,4 12 0,0 3 0,9 7 0,1 3 0,6 3 129,7 2-258,3 0 129,6 4 0,7-5 129,3-2-129,8-5 0,2-7 0,3-9 0,1-6 0,-4-6 0,1-16 0,-4 0 0,-4-8 0,-6-2 0,-8-1 0,-2-1 0,-3 4 0,-8-3 0,-7 2 0,-9 3 0,-1 1 0,-6-1 0,1 7 0,-1 5 0,-1 9 0,6 5 0,2 4 0,10 20 0,6 7 0,8 9 129,5 5-129,8-2 0,9 0 0,5-2 0,5-7 0,-1-10 0,3-9 129,-4-7-129,-3-6 0,2-18 0,-8-2 0,-2-9 0,-9-3 0,-5-4 0,-5-1 0,0 2-129,-12-2 258,-8 8-258,-3 1 129,-7 9 0,-1-2 0,1 10 0,1 7 0,0 4 0,3 7 0,4 12 129,3 1-129,7 8 0,9 7 0,3-6 129,3 7-129,12-7 0,6 0 0,3-7 129,5-3-129,-2-9 0,2-10 0,-5 0 0,0-17 0,-7-5 0,0-1 0,-8-5 0,-6-3 0,-3 0 0,-1 4 0,-12 1 0,-8 1 0,-5 9 0,-6 5 0,0 2 0,0 9 0,0 2 0,2 13 0,6 11 0,3 5 0,9 7 129,8 1-129,4-1 0,4 0 0,9-5 0,8-2 0,3-16 0,5-3 0,0-12 0,0-5 0,-2-14 0,-1-7 129,-9-7-258,1-5 129,-7 0 129,-4 0-129,-7 2 0,-4 1 0,-12 2 0,-4 6 0,-6 2 129,-3 6-129,-6 4 0,-1 7 0,-2 8 0,3 4 0,4 15 0,2 6 0,10 8 0,8 8 0,9 2 0,2 2 0,16-2 0,7-8 0,6 0 0,4-9 0,1-11-129,0-7 0,-4-8-258,4 0-129,-10-10-387,8 10-1161,-27-29-1935,17 19-1806,-22 10-645,0 0-258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36:52.6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A3C6B0-C866-436C-8DE5-15532F607121}" emma:medium="tactile" emma:mode="ink">
          <msink:context xmlns:msink="http://schemas.microsoft.com/ink/2010/main" type="writingRegion" rotatedBoundingBox="6233,13440 10952,11506 11264,12267 6545,14201"/>
        </emma:interpretation>
      </emma:emma>
    </inkml:annotationXML>
    <inkml:traceGroup>
      <inkml:annotationXML>
        <emma:emma xmlns:emma="http://www.w3.org/2003/04/emma" version="1.0">
          <emma:interpretation id="{21C26346-0FB6-433E-9F7F-96DF55E745C2}" emma:medium="tactile" emma:mode="ink">
            <msink:context xmlns:msink="http://schemas.microsoft.com/ink/2010/main" type="paragraph" rotatedBoundingBox="6233,13440 10952,11506 11264,12267 6545,14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6FC7F6-0B06-425B-B23E-27DAFE21DA39}" emma:medium="tactile" emma:mode="ink">
              <msink:context xmlns:msink="http://schemas.microsoft.com/ink/2010/main" type="line" rotatedBoundingBox="6233,13440 10952,11506 11264,12267 6545,14201"/>
            </emma:interpretation>
          </emma:emma>
        </inkml:annotationXML>
        <inkml:traceGroup>
          <inkml:annotationXML>
            <emma:emma xmlns:emma="http://www.w3.org/2003/04/emma" version="1.0">
              <emma:interpretation id="{192AD102-FEA2-4BFC-B6B9-96EE9CFF13B1}" emma:medium="tactile" emma:mode="ink">
                <msink:context xmlns:msink="http://schemas.microsoft.com/ink/2010/main" type="inkWord" rotatedBoundingBox="7293,13005 8568,12483 8880,13244 7605,13767"/>
              </emma:interpretation>
              <emma:one-of disjunction-type="recognition" id="oneOf0">
                <emma:interpretation id="interp0" emma:lang="en-US" emma:confidence="0">
                  <emma:literal>for</emma:literal>
                </emma:interpretation>
                <emma:interpretation id="interp1" emma:lang="en-US" emma:confidence="0">
                  <emma:literal>door</emma:literal>
                </emma:interpretation>
                <emma:interpretation id="interp2" emma:lang="en-US" emma:confidence="0">
                  <emma:literal>co.*</emma:literal>
                </emma:interpretation>
                <emma:interpretation id="interp3" emma:lang="en-US" emma:confidence="0">
                  <emma:literal>Loa</emma:literal>
                </emma:interpretation>
                <emma:interpretation id="interp4" emma:lang="en-US" emma:confidence="0">
                  <emma:literal>Toa</emma:literal>
                </emma:interpretation>
              </emma:one-of>
            </emma:emma>
          </inkml:annotationXML>
          <inkml:trace contextRef="#ctx0" brushRef="#br0">5548 9990 4773,'-7'-19'5289,"-21"7"0,10 12-3483,-16-2-129,34 2-387,-38 0-516,20 14-129,-4-2-129,4 9-258,2 2 0,5 9-129,1 3 0,5 7 0,5 3 0,3 6 129,9-4 0,10 4 0,4-8 129,12-3 0,2-12-129,9-10 129,0-15-129,6-9-129,1-20 129,-3-12-129,-7-12 0,-2-6-129,-11-4 129,-7 2-129,-13 1 129,-7 10-129,-6 4 129,-14 12-129,-10 1 129,-11 11-129,-10 4 0,-3 7 0,-10 1 129,0 3-129,-1 4-129,3 0 129,1 7 0,10 9 0,8 2 0,5 5 0,10 8 129,7 7-129,10 3 0,5 3 0,13 4 129,10-2 0,7-5-129,9 0 129,4-14 0,8-8-129,-3-16 129,5-4 0,-3-20-129,-5-10 0,-6-6 129,-6-5-129,-4-2 0,-14 0 129,-7 6-129,-8 5 0,-5 2 129,-16 7-129,-10 2 0,-7 4 0,-7 7 0,-5 3 0,0 7 0,2 1 0,0 1 0,7 13 129,8 5-129,11 7-129,9 5 258,12 3-129,1 3 0,14 3 129,8-5-129,9-3 129,-1-6-129,6-7 129,1-11-129,-1-8 0,0-6 129,-6-13-129,-6-7 0,-3-4 0,-6-4 129,-7-3-129,-8 4 129,-8 1-129,-10 2 0,-9 6 0,-1 5 0,-4 6 0,0 6 0,2 4 0,6 3 129,6 13-129,4 11 129,7 2 0,7 1-129,3 3 0,9-4 129,4-2-129,5-8 129,-1-4-129,4-11 0,-4-1 0,-3-10 0,-5-7 0,-3-6 0,-6 1 129,-3 1-129,0 0 0,-1 4 129,1 17-129,-15-20 129,15 20-129,0 0 129,-17 11-129,17 5-129,0 2 0,0-18-387,16 15-258,6-7-903,-12-16-2967,14-7-1290,-3-7-258,3-1-516</inkml:trace>
          <inkml:trace contextRef="#ctx0" brushRef="#br0" timeOffset="-1584.0906">6594 10220 2709,'0'-19'5418,"0"19"-258,0 0 0,0 0-3870,-16-9 0,16 9-387,0 0-129,0 0-258,0 0 0,0 0 0,0 0-129,11 21 0,-11-21-129,31 26 0,-12-13 0,3 1-129,-1-5 129,2-9-129,-3 0 0,1-9 0,-8-8-129,-2-3 129,-7-3-129,-1-2 0,-3 2 129,-7 4-129,-7 1 0,14 18 129,-35-22-129,14 17 129,3 5-129,0 0 129,18 0 0,-24 32 0,20-12 0,4 2 0,0-1 0,6-2 129,5-4-129,-11-15 0,26 14-129,-26-14 129,24-8-129,-24 8 129,13-28-129,-13 12-258,0 16-258,0-41-774,0 41-3870,0-31-387,0 31-516,-2-32-516</inkml:trace>
          <inkml:trace contextRef="#ctx0" brushRef="#br0" timeOffset="-62805.5922">8433 9403 6321,'99'-14'5934,"-33"-5"-387,4-2-387,-5-15-4386,8 4-258,-7-7 0,-2-1-387,-9 2-129,-17 0-258,1 14-774,-28 2-3999,2 1-645,-13 21-258,11-21-258</inkml:trace>
          <inkml:trace contextRef="#ctx0" brushRef="#br0" timeOffset="-5109.2922">4592 8571 4902,'-5'-27'5547,"5"27"-129,0 0-2580,-29-15-1290,29 15-387,0 0-258,0 0-387,0 0 129,-8 27-387,8-27 129,0 37-387,3-15 129,8 1-129,4 3 129,2-4-129,1-9 0,3-2 258,0-9-258,1-2 0,-1 0 129,-21 0-129,31-20 0,-31 20 129,17-35-129,-14 16 129,-3 3 0,-3-2 0,3 18-129,-24-26 129,8 13-129,-1 11 129,17 2-129,-29 0 129,29 0-129,-16 27 129,9-8 0,7 3 129,0 0-129,3-7 0,7 4 0,-10-19 0,26 15 0,-26-15 0,24-1-129,-24 1 129,19-27-129,-14 10 129,-5-5-129,0 2 129,0-2-129,-10 1 129,-3 5 0,13 16 0,-29-29-129,29 29 129,-27-14 0,27 14-129,-19 0 0,19 0 0,0 0 0,-3 17-129,3-17 258,5 22-129,-5-22 0,22 11 129,-22-11-129,27 2 129,-27-2-129,23-6 129,-23 6-129,14-22 129,-14 22 0,5-19 0,-5 19 0,0 0 0,-13-20 0,13 20 0,-30 0-129,30 0 0,-31 16-129,20 3-129,5 3-258,6-22-387,1 45-1548,-1-45-3225,26 12-387,-4-8-387,10-4-258</inkml:trace>
          <inkml:trace contextRef="#ctx0" brushRef="#br0" timeOffset="7243.4143">7648 9216 3999,'-26'-30'5805,"-1"3"-258,27 27-387,-18-7-4386,18 7 129,0 0-387,-19-14-258,19 14 0,0 0-129,13 21 0,-13-21 129,26 33-129,-12-12 0,5 3 129,-1 0 129,0-4-129,-1-7-129,1-5 0,-18-8 0,30 0 0,-30 0 0,21-26 0,-18 3-129,-1-3 129,-2 1 0,0 1 0,-3 3 129,-7 4-129,10 17 129,-19-12-129,19 12 129,-13 14-129,12 4 129,1 1-129,0 3-129,1-7 129,-1-15-129,23 15 0,-23-15 0,22-11 0,-14-11 129,-5 0-129,-1-2 0,-2 6 129,-2-2 0,2 20-129,-24-22 129,24 22 0,-30 0-129,30 0 129,-24 23-129,16-1 0,8 1 0,0 3 0,11-1 0,7-1 0,2-5 0,4-7 0,2-6 0,0-6 0,-5-6 0,-5-11-129,-7-5 129,-2-3 0,-7-1 0,0 2 129,-11-2-129,-9 2 0,-1 8 129,-6 4-129,0 4 0,0 8 129,-1 0-129,4 12 129,3 9-129,9 3 129,4 5-129,8 1 129,6 1-129,13-1 0,4-5 0,2-8 0,3-8 0,-3-8 0,1-1 0,-10-11 0,-3-8 0,-8-7 0,-5 0 0,-5 2 0,-13-1 129,-3 8-129,-9 0 0,-2 6 0,-7 7 129,6 4-129,-1 6 0,7 11 0,3 8 0,11 2 0,11 6 0,2 2 0,16 1 0,11-4 0,7-2 0,1-9 0,10-6 0,-6-13 129,-1-2-129,-2-12-129,-6-15 129,-9-3 129,-5-4-129,-11-7 0,-5 2 0,-5-1 0,-14 7 0,-10 1 129,-3 9-129,-4 6 0,-2 8 129,4 9-129,-4 5 129,7 18 0,7 7 0,5 4-129,6 6 129,4-5-258,5-1 0,4-34-387,13 30-516,-10-50-2322,28-2-2580,-4-4-387,5-8-645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8:38:50.6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AB95D3-899C-45EF-812D-53E52F3145F8}" emma:medium="tactile" emma:mode="ink">
          <msink:context xmlns:msink="http://schemas.microsoft.com/ink/2010/main" type="writingRegion" rotatedBoundingBox="18659,7929 25258,7886 25312,16095 18713,16138"/>
        </emma:interpretation>
      </emma:emma>
    </inkml:annotationXML>
    <inkml:traceGroup>
      <inkml:annotationXML>
        <emma:emma xmlns:emma="http://www.w3.org/2003/04/emma" version="1.0">
          <emma:interpretation id="{B12AC892-796D-4586-8531-6D2B485D3665}" emma:medium="tactile" emma:mode="ink">
            <msink:context xmlns:msink="http://schemas.microsoft.com/ink/2010/main" type="paragraph" rotatedBoundingBox="19373,7496 24666,8179 24340,10699 19048,10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AB38AB-687B-4B3C-B9D5-263867E25998}" emma:medium="tactile" emma:mode="ink">
              <msink:context xmlns:msink="http://schemas.microsoft.com/ink/2010/main" type="line" rotatedBoundingBox="19373,7496 24666,8179 24340,10699 19048,10017"/>
            </emma:interpretation>
          </emma:emma>
        </inkml:annotationXML>
        <inkml:traceGroup>
          <inkml:annotationXML>
            <emma:emma xmlns:emma="http://www.w3.org/2003/04/emma" version="1.0">
              <emma:interpretation id="{1F8BE702-5D32-4B34-B3EE-5416A7595A78}" emma:medium="tactile" emma:mode="ink">
                <msink:context xmlns:msink="http://schemas.microsoft.com/ink/2010/main" type="inkWord" rotatedBoundingBox="20338,7689 21370,9847 20142,10434 19110,8276"/>
              </emma:interpretation>
              <emma:one-of disjunction-type="recognition" id="oneOf0">
                <emma:interpretation id="interp0" emma:lang="en-US" emma:confidence="0.5">
                  <emma:literal>J!</emma:literal>
                </emma:interpretation>
                <emma:interpretation id="interp1" emma:lang="en-US" emma:confidence="0">
                  <emma:literal>f!</emma:literal>
                </emma:interpretation>
                <emma:interpretation id="interp2" emma:lang="en-US" emma:confidence="0">
                  <emma:literal>8!</emma:literal>
                </emma:interpretation>
                <emma:interpretation id="interp3" emma:lang="en-US" emma:confidence="0">
                  <emma:literal>X!</emma:literal>
                </emma:interpretation>
                <emma:interpretation id="interp4" emma:lang="en-US" emma:confidence="0">
                  <emma:literal>T!</emma:literal>
                </emma:interpretation>
              </emma:one-of>
            </emma:emma>
          </inkml:annotationXML>
          <inkml:trace contextRef="#ctx0" brushRef="#br0">5898 1790 9288,'-10'-17'5934,"-9"-32"-516,-5-20-129,-29-30-3999,18-11-516,-13-32-129,9-9-387,-11-9 0,-2 13-129,-9 11-129,6 19-129,7 21-129,-3 17-645,23 48-774,-12 9-3741,23 16-129,7 16-387,7 25-387</inkml:trace>
          <inkml:trace contextRef="#ctx0" brushRef="#br0" timeOffset="-564">6386 1503 8256,'-21'-26'5934,"10"-17"-387,-9-20-258,0-4-3354,-19-40-1032,13-19-258,-7-24-258,-4-11-129,-5-1-129,-8 7-129,-3 14-129,4 13-129,-1 26-129,-1 9-387,12 48-903,-7 14-3741,17 12 0,6 14-645,4 7-129</inkml:trace>
          <inkml:trace contextRef="#ctx0" brushRef="#br0" timeOffset="47398">6609 2111 1161,'0'0'2838,"0"-15"-387,0 15 258,0 0-129,0 0-129,-2-25-387,2 25-129,0 0-258,0 0-387,-6-25 0,6 25-258,0 0-129,0 0 0,0 0-258,0 0 0,0 0 0,-16-2-129,16 2 0,-18 7-129,18-7 129,-13 15-129,13-15-129,0 0 0,0 0 0,0 0 0,0 0 0,0 0-129,0 0 129,0 0-129,0 0 0,0 0 0,0 0 129,0 0-129,0 0 0,0 0-129,0 0 129,0 0 0,0 0-129,-8-8 129,8 8-129,0 0 0,0 0 129,0 0-129,-21 0 0,21 0 0,0 0 0,0 0-129,0 0 258,-17 0-258,17 0 258,0 0-258,0 0 129,-16 0-258,16 0-645,-37 0-3612,37 0-1290,-32-6-129,9-14-645</inkml:trace>
          <inkml:trace contextRef="#ctx0" brushRef="#br0" timeOffset="-1066">6859 1394 7740,'31'-45'6063,"-27"4"-516,1-9-258,-5 1-3354,-5-22-1032,2 0-258,-6-11-387,-3 0 0,-5-1-387,1 0 0,-4 0 129,-1 4-387,4 15-258,-6 1-258,15 33-774,-19 3-3612,9 9 0,18 18-516,-28-1-258</inkml:trace>
        </inkml:traceGroup>
        <inkml:traceGroup>
          <inkml:annotationXML>
            <emma:emma xmlns:emma="http://www.w3.org/2003/04/emma" version="1.0">
              <emma:interpretation id="{DB55352D-B6A2-4AEE-B24E-562D86F3CD31}" emma:medium="tactile" emma:mode="ink">
                <msink:context xmlns:msink="http://schemas.microsoft.com/ink/2010/main" type="inkWord" rotatedBoundingBox="20954,7933 24335,7769 24466,10466 21085,10630"/>
              </emma:interpretation>
              <emma:one-of disjunction-type="recognition" id="oneOf1">
                <emma:interpretation id="interp5" emma:lang="en-US" emma:confidence="0.5">
                  <emma:literal>Safer</emma:literal>
                </emma:interpretation>
                <emma:interpretation id="interp6" emma:lang="en-US" emma:confidence="0">
                  <emma:literal>safe</emma:literal>
                </emma:interpretation>
                <emma:interpretation id="interp7" emma:lang="en-US" emma:confidence="0">
                  <emma:literal>suffer</emma:literal>
                </emma:interpretation>
                <emma:interpretation id="interp8" emma:lang="en-US" emma:confidence="0">
                  <emma:literal>safes</emma:literal>
                </emma:interpretation>
                <emma:interpretation id="interp9" emma:lang="en-US" emma:confidence="0">
                  <emma:literal>sift</emma:literal>
                </emma:interpretation>
              </emma:one-of>
            </emma:emma>
          </inkml:annotationXML>
          <inkml:trace contextRef="#ctx0" brushRef="#br0" timeOffset="33463">7796 1900 774,'21'-27'4773,"-21"27"129,16-26-129,-16 4-2322,0 22-387,0-28-645,0 28-129,-3-21-258,3 21-258,-16-18 129,16 18-258,-21-13-258,21 13 129,-27-14-258,27 14 0,-31-15 0,31 15 0,-34-12-129,17 5 129,-4-2-129,3 6 0,1-1-129,17 4 129,-31-9 0,31 9-129,-22-1 129,22 1 0,0 0 0,0 0-129,0 0 129,0 0 0,0 10 0,0-10 0,28 2 129,-5 0-258,1-2 129,5 0 0,-7-7 0,6-4-129,-6 1 129,-6 1-129,-16 9 129,24-21 0,-24 21-129,0 0 129,0-16-129,0 16 0,-17-8 0,17 8 0,-36-2 0,15 2 0,-3 0 0,0 0 0,2 7-129,3 0 129,1-2 0,18-5 0,-18 13 0,18-13 0,0 0 0,0 0 0,13 0 0,-13 0 0,32 0 0,-11-3 129,-2-1-129,-3 0 0,2 4 129,-18 0-129,22-5 0,-22 5 129,0 0-129,0 0 0,0 0 129,0 0-129,0 0 0,0 0 129,-11 0-258,11 0 258,-29 7-129,12 3-129,-1-6 129,-3 1 129,4-2-129,-1 1-129,18-4 129,-27 10 0,27-10 0,0 0 0,-23 2 0,23-2-129,0 0 129,0 0 0,0 0 0,21 3 0,-21-3 0,30 0 129,-10 0-129,1 0 0,-5 0 0,-16 0 0,27 0 0,-27 0 0,0 0 0,16 0 0,-16 0 0,0 0 0,0 0 0,-10 4 129,10-4-258,-16 3 129,16-3 0,-17 0 0,17 0 0,-16 0 0,16 0 0,0 0 0,0 0 0,-21 0-129,21 0-129,0 0-645,0 0-2064,0 0-2709,0 0 0,0 0-516,0 0-387</inkml:trace>
          <inkml:trace contextRef="#ctx0" brushRef="#br0" timeOffset="-4802">9542 2385 8385,'-16'22'5805,"16"-22"-129,0 0-258,22-38-3483,18 16-645,0-19-645,21 0 0,7-9-258,13-4 0,4 2-258,2-3 129,-2 3-258,-5 7 129,-8 4-129,-14 10 0,-8 6 0,-15 5-129,-6 9-129,-29 11-387,32-4-645,-32 4-4257,0 0 0,0 0-258,0 0-516</inkml:trace>
          <inkml:trace contextRef="#ctx0" brushRef="#br0" timeOffset="-5326">9436 2099 9030,'0'0'6063,"25"-8"-516,-7 8-258,-15-20-3225,29 12-774,-8-20-258,12 9-516,-1-10-129,2-2-258,1-1-129,-7 5-129,-1 8-258,-14-5-645,12 24-2322,-28 0-2193,0 0-129,0 0-387,-2 24-387</inkml:trace>
          <inkml:trace contextRef="#ctx0" brushRef="#br0" timeOffset="31562">7105 1579 3225,'0'-17'4902,"0"-4"-258,1 2-1548,-1 19-903,7-20-516,-7 20-387,0 0 129,0 0-387,3-23 129,-3 23-258,0 0-129,0 0-129,0 0 0,0 0-258,0 0 129,0 0-258,0 0 0,0 0 0,0 0-129,0 0 129,3-16 0,-3 16-129,0 0 129,0 0-129,0 0 129,0 0 0,6 14-129,-6-14 0,15 22 0,-15-22 0,13 33 0,-5-14 0,0 2 0,5 0-129,-2 1 129,-3 3 0,6-5-129,1-2 129,2-5-129,-17-13 129,34 32-258,-15-22 258,1 2-129,-3 0 0,4-5 0,0 5 0,3-8 0,0 0 129,0-1-129,2-2 0,-1-1 0,3 0 129,-4-1-129,3-3 0,-1-1 0,3 0 0,-5 0 0,3-2 0,-5 3 0,4-3 130,0 0-130,-5-3 0,1 8 0,-1-6 0,1-1 0,-2 0 0,0-2 0,0 2 0,-3-4 0,-17 13 0,31-27 0,-31 27 0,29-26 0,-29 26 0,22-26 0,-22 26 0,18-21 0,-18 21 0,13-21 0,-13 21 0,11-22 0,-11 22 0,3-23 0,-3 23 0,5-22 0,-5 22 0,0 0 0,0-19-130,0 19 130,0 0 0,0 0 0,0 0 0,0-15 0,0 15 0,0 0 0,0 0 0,0 0-129,0 0 129,0-19 0,0 19 0,0 0 0,0 0 0,0 0 0,0 0 0,0 0 0,0 0 0,0 0 0,0 13-129,0-13 129,0 0 0,0 21 0,0-21 129,-8 26-129,8-26 0,-18 26 0,18-26 0,-17 30-129,7-14 129,10-16 0,-22 33 129,5-15-129,5-2 0,12-16 0,-29 29 0,13-17 0,-4 0 0,3 2 0,1-7 0,-3-1 0,-1 4 0,-1-2 0,1-1 0,0 0 0,-2 1-129,-2-6 129,0 7 0,3-6 0,-2 4 0,3-2 0,-1-1 0,0 0-129,3 0 129,-1 3 0,-2-6 0,2 0 0,-2-1 0,2 0 0,-1 0 0,3-1 0,-2-5 0,1-1 0,18 7 0,-32-15 0,32 15 0,-26-21 0,26 21 0,-30-23 0,30 23 0,-28-27-129,28 27 129,-28-28 0,28 28 0,-28-28 0,28 28-129,-29-24 129,29 24 0,-25-24-129,25 24 129,-26-19-129,26 19 129,-22-19 0,22 19 0,-18-15 0,18 15-129,0 0 129,-21-19 0,21 19 0,0 0 0,0 0 0,0 0 0,0 0 0,-16-13 0,16 13 0,0 0 0,0 0-129,0 0 129,0 0 0,0 0-129,0 0 129,0 0 0,0 0 0,0 0 129,0 0-129,11 7 0,-11-7 0,0 0 0,24 14 0,-24-14 0,26 7 0,-26-7 0,27 7 0,-9-3 0,0 0 0,-1 0 0,4-3 0,0 3 0,-2-1 0,-1 0 0,4-3 129,-2 0-129,-3 0 0,2 0 0,-1 0 0,0 0 0,-1 0 0,1 0 129,-18 0-129,30 0 0,-30 0 0,33 0 0,-33 0 0,28 0 0,-28 0 0,29 0 0,-11 3 0,0-3 0,1 0 0,-3 0-129,2 0 129,-2 0 0,3-3 0,0 0 0,-1 2 129,-18 1-258,30-4 129,-30 4 0,28 0 0,-28 0 0,28 0 0,-28 0 0,24 2 0,-24-2 129,23 2-129,-23-2 0,18 1 0,-18-1 0,0 0 0,19 3 0,-19-3 0,0 0 0,0 0 0,0 0 0,19 0 0,-19 0 0,0 0 0,0 0 0,0 0 0,0 0 0,0 0 0,0 0 0,0 0 0,-14 13 0,14-13 0,-24 6 0,6-5 0,-3 2 0,-3-3 0,-2 0 0,-3-8 0,-3-1 0,0 0 129,2-3-129,-4-2 0,2 4 0,-2-3 0,2-2 0,0 5 0,5 0 0,-4-4-129,1 6 129,3 1 0,3-4 0,1 4 0,2 0 0,2 1 0,19 6 0,-30-10 0,30 10 0,-25-8 0,25 8 0,-19-1 0,19 1 0,0 0 0,-17 0 0,17 0 0,0 0 0,0 0 0,0 0 0,0 0 0,0 0 0,0 0-129,0 0 129,0 0 0,0 0 129,19 12-129,-19-12 0,30 3 0,-9 1 0,-2-3-129,4 3 129,1-1 0,-3-3 0,3 4 0,-2-1 0,1-2 0,-1 3 0,1-4 0,-4 7 0,2-3 0,0-3 0,-2 5 0,2 2 0,-5-1 0,3-3 0,2-1 0,-2 1 129,-1-3-129,3 2 0,-4-1 0,3-2 0,-3 0 0,-1 0 0,2 0 0,-18 0 129,30 0-129,-12 0 0,-18 0 0,27 0 0,-27 0 0,29 9 0,-29-9 0,27 10 0,-27-10 0,23 13 0,-23-13 0,21 8 0,-21-8 0,17 7 0,-17-7 0,0 0 0,25 5 0,-25-5 0,0 0 0,0 0 0,0 0 129,0 0-129,0 0 0,0 0 0,0 0 0,0 0 0,0 0 0,0 0 0,-15-4 129,15 4-129,-24-8 0,24 8 0,-32-7-129,14 3 129,-4 0 0,-1-2 0,-1-3 0,-3 2 0,-3 2 0,-3 0 0,5-1 0,-5 2 0,6 1 0,-2-1-129,0 4 129,4 0 0,2 0 0,2 0 0,-3 0 0,8 0 0,-3 4-129,1-3 129,18-1 0,-22 2 0,22-2 129,0 0-129,-16 1 0,16-1 0,0 0 0,0 0-129,0 0 129,13-4 0,-13 4 0,25-6 0,-5 4-129,1 2 258,-1 0-129,6 0 0,-2 0 0,5 0 0,-3-4 0,3 4 0,-4 0 0,4 0 0,-5 0 0,0 4 0,-1-2 0,-6 4 0,1-3 0,0 2 129,-18-5-129,27 12 0,-27-12 0,27 10 0,-27-10 0,21 18 0,-21-18 129,19 23-129,-19-23 0,12 16 0,-12-16 0,8 18 0,-8-18 0,4 17 0,-4-17-129,2 16 129,-2-16 0,0 19 0,0-19 0,-3 22 129,3-22-258,-11 23 129,11-23 0,-20 23 0,20-23 0,-21 25 0,21-25 0,-25 17 0,7-6 0,0-4 0,2 1 0,-4-2 0,-1-1 0,-2 0 0,-1 1 0,-1-3 0,2-2 0,1-1 0,-2 0 0,-1 0 0,3-4 0,-4-4 0,4 1 0,1 2 0,-1 3 0,1-3 0,0 0 129,2 3-129,-2 2 0,5-7 0,16 7 0,-31-10 0,31 10 0,-30-5 0,30 5 0,-24-12-129,24 12 258,-20-9-258,20 9 129,-17-13 0,17 13 0,-15-23 0,15 23 0,-17-26 0,17 26 0,-16-28 0,16 28-129,-20-28 258,20 28-129,-17-23 0,17 23 0,-15-19 0,15 19 0,0 0 0,-21-18 129,21 18-258,0 0 129,-17-12-129,17 12 129,0 0 0,0 0 0,-19-9 0,19 9 0,0 0 0,0 0 0,0 0 0,0 0 0,0 0 0,0 0 0,0 0-129,0 0 129,6 13 0,-6-13 0,26 15 0,-26-15 0,35 20 129,-14-7-129,0-1 0,1 0 0,1 3 0,-1-3 0,5 4 0,-4-4 0,1 2 0,-2 0 0,1-9 0,1 5 0,0-3 0,-5-3-129,4-2 258,-3-1-129,1-1 0,-5 0 0,4 2 0,-20-2 0,25 0 0,-25 0 0,16 2 0,-16-2 0,0 0 0,0 0 0,0 0 0,0 0 0,0 0 0,0 0 0,0 0 129,0 17-129,0-17 0,0 0 0,0 0 0,0 0-129,0 0 129,0 0 0,-16 7 0,16-7 0,0 0 0,0 0 0,0 0-258,0 0 129,-21-2-387,21 2-129,0 0-258,0 0-645,-17-5-2322,17 5-1548,-18 5-645,18-5 0,-29 37-129</inkml:trace>
          <inkml:trace contextRef="#ctx0" brushRef="#br0" timeOffset="-7011">8173 1213 3870,'0'21'4644,"0"-21"-129,0 0-2064,0 0-645,0 0-129,6 36-258,-6-36-129,2 22 0,-2-22-129,0 31-129,0-31-129,0 26-129,0-26-129,0 19-129,0-19-129,0 0 0,0 0-129,0 0 0,0-8-129,0-15 129,0 1-129,5-13 129,3-5-258,5-6 258,-2-10-129,10-7 129,0-8-258,8-5 129,-1-9 0,6-5 0,5-6 129,-2 1-258,4 1 129,1 5-129,0 4 129,-1 6-129,-2 7 0,-5 12 0,-2 8 0,-5 3 0,-5 14 0,-7 3-129,1 13-258,-11 0-387,14 19-1032,-19 0-3741,0 0 0,10 26-516,-10 4-387</inkml:trace>
          <inkml:trace contextRef="#ctx0" brushRef="#br0" timeOffset="35103">7628 1752 5547,'0'0'5418,"0"0"-258,0 0-258,-15 9-3096,15-9-1032,-24 4-129,24-4 0,-21 3-258,21-3 0,-29 1-129,29-1 129,-35 0 0,17 4-129,-7-4 0,9 0-129,-8 0 129,6 0-258,-3 0 0,3-8 129,1 4-129,17 4 0,-32-14 0,16 10 0,-4-3 0,3 2 0,-2-2 0,2 3 0,0-2 0,1 1 0,-2 1 0,18 4 0,-27-19 0,27 19 0,-23-17 0,23 17 0,-19-21 0,19 21 0,-11-18 129,11 18-129,0 0 0,-15-25 129,15 25-129,0 0 0,-9-19 0,9 19 0,0 0 0,-10-20 0,10 20 0,0 0 129,-8-23-129,8 23 0,0 0 0,-3-18 129,3 18-129,0 0 0,-3-22 0,3 22 0,0 0 0,0-20 0,0 20 129,0 0-129,0-18 0,0 18 0,0 0 0,0 0 0,3-15 129,-3 15-129,0 0 0,0 0 0,0 0 0,0 0 0,0-18 0,0 18 0,0 0 0,0 0 129,0 0-258,0 0 258,0-17-129,0 17 0,0 0 0,0 0 0,0 0 0,0 0 0,0 0 0,0 0 0,0 0 0,0 0 0,0 0 129,0 0-129,0 0 0,0 0 0,0 0 0,0 0 0,11 0 0,-11 0 129,0 0-129,0 0 0,0 0 0,21 0 0,-21 0 129,0 0-129,23 5 0,-23-5 0,19 5 0,-19-5 0,24 2 0,-24-2 0,26 5 0,-26-5 0,25 3 0,-25-3 0,27 7 129,-27-7-258,26 9 129,-26-9 0,27 6 0,-27-6 0,26 0 0,-26 0 0,26 0 0,-26 0 129,25 0-129,-25 0 0,20 0 0,-20 0 0,22 1 0,-22-1 0,21 5 0,-21-5 0,21 6 0,-21-6 0,26 4 129,-26-4-129,24 0 0,-24 0 0,24 3 0,-24-3 0,22 1 0,-22-1 129,26 2-258,-26-2 129,19 5 0,-19-5 0,21 11 0,-21-11 0,22 8 0,-22-8 0,21 11 0,-21-11 129,24 4-129,-24-4-129,24 4 129,-24-4 0,24 5 0,-24-5 0,24 0 0,-24 0 0,21 2 0,-21-2 129,16 3-129,-16-3 0,0 0 0,20 8 0,-20-8-129,0 0-258,17 23-1677,-17-23-3354,-11 16-129,11-16-258,-26 0-645</inkml:trace>
          <inkml:trace contextRef="#ctx0" brushRef="#br0" timeOffset="-2112">7666 1227 2322,'13'20'4644,"1"10"387,-4-9-1419,-10-21-645,14 38-1032,-14-38-258,8 27-387,-8-27-129,7 17-129,-7-17-258,0 0 129,0 0-258,13-17 0,-13-9-129,11-7 0,-1-19-129,7-13-129,6-25 0,9-12-129,8-18 129,6-11-129,14-7-129,6-2 129,11 2-129,-2 13 0,-1 13 129,-5 18-258,-7 23 0,-12 14 0,-10 24-516,-21 2-516,9 24-3741,-28 7-645,0 8-258,-21 15-387</inkml:trace>
          <inkml:trace contextRef="#ctx0" brushRef="#br0" timeOffset="-6446">8637 1650 6837,'0'0'5676,"0"0"-129,16-7-258,-16-17-2967,22 20-903,-9-29-129,19 14-516,-11-10 0,8 5-387,-5-7 0,2 2-387,-4 3-258,-7-12-645,18 19-3999,-17-6-516,-3 6-516,-13 19-129</inkml:trace>
          <inkml:trace contextRef="#ctx0" brushRef="#br0" timeOffset="-1564">7284 1317 9933,'0'0'5676,"0"0"0,5-37-129,-13-18-4257,10 5-258,-2-35-387,8-8-129,-2-16-129,-1-13-129,-2-10 0,3-5-258,-4 1 129,1 7-129,2 13-129,-5 12-129,2 21-129,-2 14-516,1 43-1935,-1 2-2838,0 24 129,0 0-774,-19 7 0</inkml:trace>
          <inkml:trace contextRef="#ctx0" brushRef="#br0" timeOffset="-5846">9051 1988 9030,'0'0'6063,"0"0"-645,0 0 129,0-38-3741,20 13-774,5-22-258,16 1-258,12-18 0,15-7-129,12-9-129,13-3 0,6 3 0,12 0-129,0-2 0,-1 7 0,-13 9-129,-7 12 129,-20 8-129,-14 11 0,-14 4 0,-18 12-129,-24 19 129,11-24-387,-11 24-645,-13-11-2838,13 11-1806,-17 0-129,17 0-516,-35 16-258</inkml:trace>
        </inkml:traceGroup>
      </inkml:traceGroup>
    </inkml:traceGroup>
    <inkml:traceGroup>
      <inkml:annotationXML>
        <emma:emma xmlns:emma="http://www.w3.org/2003/04/emma" version="1.0">
          <emma:interpretation id="{F0CFF2A1-C26E-4F38-8DE8-3153918673F9}" emma:medium="tactile" emma:mode="ink">
            <msink:context xmlns:msink="http://schemas.microsoft.com/ink/2010/main" type="paragraph" rotatedBoundingBox="19539,10649 25075,10293 25192,12120 19656,12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C22429-DF1B-456A-916B-C13E0666E91A}" emma:medium="tactile" emma:mode="ink">
              <msink:context xmlns:msink="http://schemas.microsoft.com/ink/2010/main" type="line" rotatedBoundingBox="19539,10649 25075,10293 25192,12120 19656,12475"/>
            </emma:interpretation>
          </emma:emma>
        </inkml:annotationXML>
        <inkml:traceGroup>
          <inkml:annotationXML>
            <emma:emma xmlns:emma="http://www.w3.org/2003/04/emma" version="1.0">
              <emma:interpretation id="{9A1B6EDC-68B0-4B23-98B4-F11E2FC9B338}" emma:medium="tactile" emma:mode="ink">
                <msink:context xmlns:msink="http://schemas.microsoft.com/ink/2010/main" type="inkWord" rotatedBoundingBox="19519,11513 19949,11320 20109,11677 19680,11870"/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8</emma:literal>
                </emma:interpretation>
                <emma:interpretation id="interp12" emma:lang="en-US" emma:confidence="0">
                  <emma:literal>@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on.</emma:literal>
                </emma:interpretation>
              </emma:one-of>
            </emma:emma>
          </inkml:annotationXML>
          <inkml:trace contextRef="#ctx0" brushRef="#br0" timeOffset="36863">5832 3424 4773,'0'0'5289,"0"0"129,12-21-1548,-12 21-2064,-10-13-387,10 13-387,-26-19-258,26 19-129,-37-13-129,20 13-129,-12 0-129,11 3 0,-4 7 0,2 9-129,1 0 129,6 10-129,2 3 0,8 7 0,1-3 129,2 2 0,8-4 0,13-1-129,6-7 0,12-3 0,3-21 0,4-2 0,2-7 0,-3-14-129,0-9 0,-3-2 129,-10-1-129,-10-4 129,-7 3-129,-12-2 258,-3 8-258,-3-3 129,-13 2 0,-5 4-129,-10 1 129,-4 5-129,1 5 0,-4 7 0,-2 6 0,0 2 0,1 12 0,2 4 0,7 5-129,4 3 258,5 4-129,5-3 0,8 5 129,5 2-258,3-1 258,8 0-129,10-5 129,4-4-129,9-10 0,4-2 129,7-11-129,-1 0 0,0-17 129,-5-2-129,1-6-129,-8 3 258,-11-2-129,-4-1 129,-11 2-129,-3-5 129,-4 7-129,-14-3 0,-4 3 129,-4 0-129,-5 6 0,-1 6-129,3 6 129,-4 3 0,4 7 0,0 12 0,8 8 0,2 10 0,8-1 0,3 6 0,8-1 0,0-2 0,11-6 129,10-7-129,3-7 0,8-8 129,2-6-129,1-5 0,-6-12 0,0-7 0,-4-5 129,-7-1-129,-5-1 0,-12 0 0,-1 0 0,-6 0 129,-13 7-129,-2 6 129,0 1-258,-6 10 129,1 2 129,4 8-258,2 10 129,3 8 0,12 0 129,0 0-258,5-1 258,0-6-129,0-19 0,23 20 0,-23-20 129,28-2-258,-28 2 129,28-30 129,-23 14-129,3-2 0,-8-1 0,-2 2 0,2 17-129,-27-10 0,11 10-129,-12 0-774,25 18-2838,-16-9-1806,19-9-387,-11 28-258,11-28-645</inkml:trace>
        </inkml:traceGroup>
        <inkml:traceGroup>
          <inkml:annotationXML>
            <emma:emma xmlns:emma="http://www.w3.org/2003/04/emma" version="1.0">
              <emma:interpretation id="{D0D1AE1F-1DF0-4E29-847A-1162A408F87A}" emma:medium="tactile" emma:mode="ink">
                <msink:context xmlns:msink="http://schemas.microsoft.com/ink/2010/main" type="inkWord" rotatedBoundingBox="20746,11400 21788,10945 22163,11802 21121,12258"/>
              </emma:interpretation>
              <emma:one-of disjunction-type="recognition" id="oneOf3">
                <emma:interpretation id="interp15" emma:lang="en-US" emma:confidence="0">
                  <emma:literal>Oona</emma:literal>
                </emma:interpretation>
                <emma:interpretation id="interp16" emma:lang="en-US" emma:confidence="0">
                  <emma:literal>Oota</emma:literal>
                </emma:interpretation>
                <emma:interpretation id="interp17" emma:lang="en-US" emma:confidence="0">
                  <emma:literal>Ooze</emma:literal>
                </emma:interpretation>
                <emma:interpretation id="interp18" emma:lang="en-US" emma:confidence="0">
                  <emma:literal>Ooba</emma:literal>
                </emma:interpretation>
                <emma:interpretation id="interp19" emma:lang="en-US" emma:confidence="0">
                  <emma:literal>Oozed</emma:literal>
                </emma:interpretation>
              </emma:one-of>
            </emma:emma>
          </inkml:annotationXML>
          <inkml:trace contextRef="#ctx0" brushRef="#br0" timeOffset="42194">7663 3222 9288,'-2'-26'5805,"2"26"-387,-35-24-129,17 22-4257,-22-10-258,13 1-387,-10-4-129,5 4-129,-8 2 0,3 5-129,-3 4 129,-2 3-129,2 10 129,1 6 0,3 7 0,2 12 0,2 4 0,6 9 0,0 6 129,12 10-129,1 1 0,12 6 129,1 2-129,9 0 0,12-5 129,13-8 0,12-10-129,6-5 0,10-22 0,9-11-129,6-15 129,3-12-129,2-16 0,-7-13 0,-3-4 0,-9-7 0,-8-1 0,-11-8 0,-8 4 0,-7-2 129,-12 6-129,-2-3 129,-6 4-258,-5-1 258,-4 10-129,-7 7 129,-10-1-129,-11 6-129,-7 2 258,-12 5-258,-7 2 129,-4 3 0,-8 0 0,-1 1 0,-2 6 0,2 5 0,2 7 0,1 0 0,5 5-129,4 7 129,6 2-129,-3 5 129,7 7-129,4 5 129,1 5 0,7 8 0,5 9 0,5 11-129,7 8 129,11 5 0,5 4 129,18-3-129,12-1 0,12-6 0,13-9 129,12-17-129,10-14 129,8-17-129,0-14 0,2-10 0,-4-20 129,-4-9-129,-10-6 0,-12-14 0,-10 2 0,-10-7 129,-10 9 0,-11-2-129,-9 1 129,-7 3 0,-2 3-129,-12 3 0,-12 11 129,-6 5-258,-10 5 129,-4 6 0,-9 2 0,-6 6-129,-1 4 129,-3 5-129,3 3 129,1 0 0,6 14 0,2 9 0,10 11-129,3 11 0,8 9 258,13 12-258,11 9 129,8 4 0,8 0 0,22-3 0,9-6 129,10-16 0,12-14-129,5-16 129,3-18 0,2-7-129,-7-20 0,-6-10 0,-9-10 0,-13-6 0,-6-6 0,-11-2 0,-11 3 0,-8 0 129,-3 0-129,-15 2 129,-4 0-129,-8 7 129,-9 6-258,-6 10 258,-3 1-129,-7 8-129,1 10 129,-5 6 0,2 2 0,3 21 0,4 6 0,7 15-129,6 8 129,13 7-129,11 7 258,11 2-258,6-3 258,24-8-129,13-7 0,11-18 129,6-9-129,13-19 0,-4-2 0,2-21 0,-6-5 0,-7-6 0,-11-10 0,-8 1 0,-15-8 0,-11 3 129,-9-1-129,-7-2 0,-16 0 0,-9-5 130,-9 9-130,-7 5 0,-4 6 0,-4 8 0,-1 8 0,-4 14 0,4 7 0,1 23 0,-3 13 0,13 13 0,2 14 0,11 5-130,12 2 260,14 1-130,5-4 0,21-11 0,14-9 0,14-17 0,5-11 0,10-19 0,0-3 0,4-20 0,-9-12 0,1-13 0,-14-6 0,-6-6 0,-11-3 0,-11-2 0,-15 3 0,-3 0 0,-3 6 0,-21 4 0,-5 11 0,-8 5 0,-5 11 0,-4 9 0,-4 7 0,-3 6 0,0 15 0,0 11 0,7 9 0,4 5 0,5 8 0,10 6 0,11 3 0,11 5 0,5-7 0,19-1 0,13-9 0,11-11 0,14-8 0,0-14 0,8-12 0,-1-12 0,-2-17 0,-1-7 0,-11-8 0,-13-2 0,-10-5 0,-12-2 0,-11 4 0,-5 7 0,-20 2 0,-10 5 0,-5 4 0,-9 6 0,-8 7 0,0 7 0,-3 6 0,-4 5 0,4 16 0,0 6 0,8 13 0,6 10 0,4 10 0,10 5 0,17 1 0,9 1 0,9-6 0,15-6 0,10-12 0,13-18 0,11-9 0,-1-11 0,0-5 0,1-18 0,-5-10 0,-8 2 0,-6-5 0,-8-7 0,-11-2 0,-10 0 0,-8 1 0,-3-4 0,-17 9 0,-4 4 0,-8 6 0,-6 8 0,-4 12 0,-3 9 0,-3 8 0,5 21 0,3 6 0,3 13 0,6 5 0,9 6 0,9-2 0,13 0 0,0-9 0,16-3 0,6-14 0,12-13 0,6-13 0,2-5 0,-2-12 0,0-11 0,-1-10 0,-4-6 0,-8-1 0,-6-9 0,-7 8 0,-12-5 0,-2 1 0,-5 1 0,-9 10 0,-7 11 0,-3 6 0,-3 10 0,-2 7 0,3 22 0,2 8 0,0 14 0,6 5 0,2 3 0,8-5 0,7 0 0,1-10 0,6-7 0,7-10 0,6-14 0,5-6 0,3-11 0,1-15 0,-1-3 0,-3-6 0,-3-4 0,-7-1 0,-6-3 0,-8 7 0,0-1 0,-11 13 0,-6 5 0,-8 10 0,-2 9 0,0 9 0,-4 19 0,6 5 0,-1 6 0,10 8 0,3-1 0,5 3 0,8-8 0,2-4 0,11-11 0,6-6 0,8-8 0,0-12 0,6-1 0,-3-12 0,0-7 0,-1-11 0,-5 0 0,-4-2 0,-9 1 0,-9-3 0,-2 7 0,-5-1 0,-10 3 0,-2 4 0,-7 7 0,1 7 0,-1 5 0,0 3 0,-2 10 0,5 6 0,-1 14 0,3 7 0,4-1 0,7 2 0,5 1 0,3-2 0,2-3 0,12-10 0,10-10 0,0-7 0,8-7 0,-3-2 0,2-13 0,-2-8 0,-2-3 0,-3-1 0,-5-7 0,-6 0 0,-8 1 0,-4-1 0,-1 5 0,0 6 0,-11 4 0,11 19 0,-29-17 0,10 17 0,3 14 0,-3 7 0,1 12 0,5-2 0,2 3 0,5-1 0,1-6 0,5-4 0,0-23 0,14 22 0,4-22 0,0-7 0,-1-6 0,4-8 0,0-3 0,0-1 0,-7-1 0,-1 0 0,-8-1 0,3 4 0,-8 3 0,0 20 0,-8-29 0,8 29 0,-26-12 0,7 12 0,0 0 0,-2 6 0,0 10 0,-2 3 0,1 7 0,4-2 0,4 3 0,3 3 0,3-8 0,4 2 0,4-6 0,0-18 0,13 14 0,-13-14 0,28-4 0,-11-10 0,1-5 0,0-1 0,-4-1 0,0 2 0,-4-5 0,-2 7 0,-5-4 0,-3 21 0,0-21 0,0 21 0,-3-17 0,3 17 0,0 0 0,-24-9 0,24 9 0,-18 0 0,18 0 0,0 0 0,-17 0 0,17 0 0,0 0 0,0 0 0,0 0 0,0 0 0,0 0 0,8-14 0,-8 14 0,0 0 0,0 0 0,19-12 0,-19 12 0,0 0 0,21-7 0,-21 7 0,19-1 0,-19 1 0,19 0 0,-19 0 0,21 0 0,-21 0 0,23 7 0,-23-7 0,22 5 0,-22-5 0,24 8 0,-24-8 0,29 10 0,-29-10 0,29 13 0,-29-13 0,27 17 0,-27-17 0,29 15 0,-29-15 0,24 19 0,-24-19 0,21 22 0,-21-22 0,14 22 0,-14-22 0,2 31 0,-2-16 0,-6 4 0,-4 0 0,-4 4 0,-4-2 0,0-2 0,-3-4 0,-4 3 0,2-5 0,-1 1 0,5-4-130,-2-4 260,3 2-260,18-8 130,-22 6 0,22-6 0,0 0 0,0 0-129,0 0 129,0-18 0,0 18 0,29-31 0,-10 5 0,4 5 0,-3-5 0,5-1 0,-6 1 0,0 2 129,0-2-258,-8 2 258,-1 4 1,-2-5-130,0 6 0,-6-2 0,-2-1 0,0 1 0,0 2 0,0 19 0,-11-30 0,11 30 0,-23-20 0,23 20 0,-29-14 0,29 14 0,-33-4 0,33 4 0,-29-1 0,29 1 0,-23 0 0,23 0 0,0 0 0,0 0 0,0 0 0,2 12 0,-2-12 0,32 10 0,-8-5 0,0 4 0,5-2 0,-5 0 0,5 2 0,-2-3 0,-3 5 0,-8-1 0,3 1 0,-19-11 0,25 19 0,-25-19 0,16 17 0,-16-17 0,1 19 0,-1-19 0,0 17 0,0-17 0,0 0 0,-3 21-130,3-21 260,0 0-260,0 0 130,-18 9 0,18-9 0,0 0 0,0 0 0,0 0 130,-21-15-130,21 15 0,-12-19 0,12 19 0,-18-18 0,18 18 0,-13-23 0,13 23 0,-11-20 0,11 20 0,-7-18 0,7 18 0,0-21 0,0 21 0,0 0 0,0 0 0,0-16 0,0 16 0,0 0 0,0 0 0,0 0 0,0 0 0,0 0 0,0 0 0,0 0 0,0 0 0,0 0 0,15 4 0,-15-4 0,16 15 0,-16-15 0,22 11 0,-22-11 0,26 7 0,-26-7 0,16 11 0,-16-11 0,0 0 0,19 7 0,-19-7 0,0 0 0,0 0 0,0 0 0,0 0 0,0 0 0,0 0 0,0 0 0,-12 0 0,12 0 0,-31-10 0,10 4 0,-3 4 0,-2-5 0,-1 6 0,-5-6 0,-3 5 0,1 1 0,2-2 0,0 0 0,-2 3 0,-1-2 0,3 1 0,5 1 0,-5 0 0,-2 0 0,2 0 0,0 6-130,0 5 130,4-1 0,-2-2 0,3 5 0,1 0 0,-1 0-129,6 4 129,0-3-129,5-2 0,16-12 129,-27 30-129,27-30 129,-20 22 0,20-22 0,-11 27 0,11-27 0,-10 31 0,6-13 0,-3-3 0,-4 8 0,8-3 0,-2 0 0,5 0 0,-2 3 0,2-5 129,5 2-129,3-1 0,11-2 0,1-5 0,2-1 129,1-4-258,2-3 129,-1-4 0,4 0-387,-11-22-516,19 18-1548,-33-37-1290,21 21-1806,-13-1-645,0-10-774</inkml:trace>
        </inkml:traceGroup>
        <inkml:traceGroup>
          <inkml:annotationXML>
            <emma:emma xmlns:emma="http://www.w3.org/2003/04/emma" version="1.0">
              <emma:interpretation id="{40D47934-8B86-40F8-A4C5-7CCA7F4E4E8A}" emma:medium="tactile" emma:mode="ink">
                <msink:context xmlns:msink="http://schemas.microsoft.com/ink/2010/main" type="inkWord" rotatedBoundingBox="22738,11436 23023,11047 23320,11263 23036,11653"/>
              </emma:interpretation>
              <emma:one-of disjunction-type="recognition" id="oneOf4">
                <emma:interpretation id="interp20" emma:lang="en-US" emma:confidence="0">
                  <emma:literal>on</emma:literal>
                </emma:interpretation>
                <emma:interpretation id="interp21" emma:lang="en-US" emma:confidence="0">
                  <emma:literal>o.</emma:literal>
                </emma:interpretation>
                <emma:interpretation id="interp22" emma:lang="en-US" emma:confidence="0">
                  <emma:literal>do</emma:literal>
                </emma:interpretation>
                <emma:interpretation id="interp23" emma:lang="en-US" emma:confidence="0">
                  <emma:literal>Oe</emma:literal>
                </emma:interpretation>
                <emma:interpretation id="interp24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43562">9086 3156 645,'0'0'1290,"0"0"258,-19 7 258,19-7 387,0 0 129,0 0-129,0 0 258,0 0-129,16 3 0,-16-19-516,21 12 129,-21-24-516,14 21 0,-14-21-387,0 28-129,6-30-258,-6 30-129,-4-24 0,4 24-258,-26-7 129,26 7-258,-37 0 0,15 7 0,-2 5-129,-4 1 129,3 5-129,2 2 129,-4 5-129,6 1 129,-1 7 129,5 1-129,5 2 0,4 2 0,6-2 0,2 1 0,11-10 0,9-2-129,7-8 129,5-5 0,5-7-129,3-5 129,3-5-129,-1-9 129,-4-8-129,-4 1 0,-3-3 0,-9 1 0,-3-4 0,-6 2 0,-3-4 0,-7 5 0,-3-6 0,0 1 129,-2-1-129,-9 3 0,-2 1 0,-6 6 0,-2 2 0,-1 6 0,-2 3 0,-2 3 0,0 6 0,1 0 0,-3 7 0,6 5 0,-5 7 0,6 3 0,-2 8 129,4 1-129,5 2 0,4-1 129,8 4-129,2-5 130,4-5-130,8-7 0,9-5 0,5-6 0,0-7 0,3-1 0,1-5 0,-8-7 0,3-4 0,-5 0 0,-4-3 0,-4 3 0,-8-2 0,-2-1 0,-2 0 0,0 1 0,0 18 0,-16-29 0,16 29 0,-27-16 0,8 13 0,2 3 0,-2 7 0,5 11 0,-2 4 0,6 1 0,5-1 0,5 2 0,0-2 0,2-4 0,-2-18 0,24 22 0,-24-22 0,22 2 0,-22-2 0,0 0-646,28 0-902,-38-5-2838,10 5-1419,0 0-258,-35 3-258</inkml:trace>
        </inkml:traceGroup>
        <inkml:traceGroup>
          <inkml:annotationXML>
            <emma:emma xmlns:emma="http://www.w3.org/2003/04/emma" version="1.0">
              <emma:interpretation id="{CCE7881B-BF3D-4041-88BD-162AADFC2D7C}" emma:medium="tactile" emma:mode="ink">
                <msink:context xmlns:msink="http://schemas.microsoft.com/ink/2010/main" type="inkWord" rotatedBoundingBox="24774,10217 25446,11979 24001,12530 23329,10768"/>
              </emma:interpretation>
              <emma:one-of disjunction-type="recognition" id="oneOf5">
                <emma:interpretation id="interp25" emma:lang="en-US" emma:confidence="0">
                  <emma:literal>E</emma:literal>
                </emma:interpretation>
                <emma:interpretation id="interp26" emma:lang="en-US" emma:confidence="0">
                  <emma:literal>#</emma:literal>
                </emma:interpretation>
                <emma:interpretation id="interp27" emma:lang="en-US" emma:confidence="0">
                  <emma:literal>¥</emma:literal>
                </emma:interpretation>
                <emma:interpretation id="interp28" emma:lang="en-US" emma:confidence="0">
                  <emma:literal>☺</emma:literal>
                </emma:interpretation>
                <emma:interpretation id="interp2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-3390">9646 3436 9546,'51'44'6063,"-11"-21"-645,13 4 129,8-4-3612,16 14-1290,11-15-129,15 4-129,5 0-129,-1-7 0,-1-3-129,-8-2 129,-10 1-129,-14 2-129,-16 1 0,-12-8-129,-10 1-258,-36-11-387,24 35-1419,-24-35-3225,-4 20-258,-13-7-516,-4-5-258</inkml:trace>
          <inkml:trace contextRef="#ctx0" brushRef="#br0" timeOffset="-3878">9639 3118 4902,'0'0'5805,"0"0"-387,26 7 0,3-30-2709,42 13-774,-6-29-645,30 9-258,-7-13-258,12 3-387,-14 2-129,-10 11-258,-12 10-387,-24-6-903,-3 15-4128,-21 8 0,-16 0-645,0 18-258</inkml:trace>
          <inkml:trace contextRef="#ctx0" brushRef="#br0" timeOffset="12692">9870 4051 3999,'37'-14'5547,"10"10"-258,20 4-129,26 3-2967,-11-10-645,35 7-258,-9 0-516,9 0-258,-11-2-129,-4 2-258,-15 0 0,-13 0 0,-15 0-258,-23-2-129,-3 2-387,-33 0-774,34-3-2967,-34 3-645,0 0-645,0 0-258</inkml:trace>
          <inkml:trace contextRef="#ctx0" brushRef="#br0" timeOffset="13124">9801 3775 1161,'-28'-5'5547,"45"-10"-258,25 5 0,19 5-2580,6-21-774,44 14-516,-5-14-129,25 14-645,-5-5 0,5 6-387,-14-6 0,-11 9-129,-16-5 0,-15 6 0,-17-1-387,-21-2 0,-6 8-516,-31 2-774,20-18-2838,-20 18-774,0 0-387,-20 0-387</inkml:trace>
          <inkml:trace contextRef="#ctx0" brushRef="#br0" timeOffset="13584">9761 3435 6450,'-32'5'5805,"32"-5"-387,47-11-258,43 1-3354,1-30-645,37 11-258,10-14-258,15-1-258,-7-1-129,-7 4-129,-13 7 0,-19 2-129,-20 8 0,-22 4-258,-18 10-129,-25-3-258,4 13-645,-26 0-3354,0 0-516,-19 20-387,-2-9-387</inkml:trace>
          <inkml:trace contextRef="#ctx0" brushRef="#br0" timeOffset="-4299">9595 2606 11352,'14'10'5934,"8"-11"-387,19-12-129,0-13-4515,23 3-387,10-22-129,13 5-129,3-6-129,-2 6 129,2 1-129,-12 2 129,-5 6-129,-11 10 0,-9 4 0,-6 8 0,-12 6-258,-3-2-258,-3 5-516,-29 0-1290,18 0-3225,-18 0-258,1 17-258,-1-17-645</inkml:trace>
        </inkml:traceGroup>
      </inkml:traceGroup>
    </inkml:traceGroup>
    <inkml:traceGroup>
      <inkml:annotationXML>
        <emma:emma xmlns:emma="http://www.w3.org/2003/04/emma" version="1.0">
          <emma:interpretation id="{7D451981-B0C3-4B07-BED5-AF03E584256C}" emma:medium="tactile" emma:mode="ink">
            <msink:context xmlns:msink="http://schemas.microsoft.com/ink/2010/main" type="paragraph" rotatedBoundingBox="20060,12768 25272,12672 25300,14165 20088,14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EAEF32-9ABC-4159-8C3C-61FF71AE1700}" emma:medium="tactile" emma:mode="ink">
              <msink:context xmlns:msink="http://schemas.microsoft.com/ink/2010/main" type="inkBullet" rotatedBoundingBox="20067,13103 20752,13090 20763,13692 20078,13704"/>
            </emma:interpretation>
            <emma:one-of disjunction-type="recognition" id="oneOf6">
              <emma:interpretation id="interp30" emma:lang="en-US" emma:confidence="0">
                <emma:literal>•</emma:literal>
              </emma:interpretation>
            </emma:one-of>
          </emma:emma>
        </inkml:annotationXML>
        <inkml:trace contextRef="#ctx0" brushRef="#br0" timeOffset="45514">6342 5048 3354,'15'-19'5676,"-15"-2"-516,0 21 0,0 0-3096,-45-14-645,27 14-516,-15 0 0,7 12-387,-8-1 0,10 8 0,-6 0 0,10 10-129,0-3 0,7 11 0,3-1-129,9 7 0,1-3 0,8 6 0,4-1-129,12 2 129,5-1-129,10-6 129,-2-6 0,12-2-129,6-12 129,1-6-129,4-12 0,-4-6 0,1-18-129,-5-9 129,-4-3-129,-10-8 0,-9 1 129,-8-9-129,-8 5 0,-11 0 0,-2 5 0,-5-2 0,-14 2-129,-4 2 129,-7 6 0,-2 3 0,-5 4 0,-2 10 0,-3 4 0,1 5 0,-1 6-129,2 0 129,0 1 0,4 8 0,6 5 0,3 3 0,1 0-129,7 8 129,0 2 0,4 3 129,7 6-258,5 2 258,3 5-129,1-2 0,11 3 0,9-5 129,9-6-129,2-3 129,3-11-129,7-11 0,1-8 129,1-5-129,2-11 0,-9-12 0,-5-2 129,-1-8-129,-9 1 0,-12 4 0,-5-3 0,-5 2 0,-10-2 0,-12 9 0,-9 4 0,-3 2 0,-11 5 0,2-1 0,-3 12 0,2 5 0,3 0 0,0 11-129,8 8 129,4 3 0,10 5 0,4 3 0,6 4 0,4 2 0,5-1 0,8 3 0,9-9 0,6 6 129,6-9-129,0-8 0,4-3 0,3-11 129,2-4-129,-3-11 0,-1-12 0,-11 2 0,-3-6 0,0-8 0,-9 2 0,-9 2 0,-2 3 129,-5 3-129,-13 4 0,-3-3 0,-1 11 0,-2 5 129,-4 1-129,4 7 0,2 0 0,1 18 0,8 5 0,4 5 0,1 7 0,8-2 0,0 1 0,3 1 0,11-8 0,-1-8 129,3-8-129,3-8 0,1-4 0,0-12 0,0-6 129,1-6-129,-12-8 0,1 2 0,-4 3 0,-6-6 0,0 11 0,-11-1 0,-2 5 129,13 19-129,-30-19 0,12 18 0,-4 1 0,6 11 0,4 7 0,1 5 129,1 8-258,4 1 258,6-1-129,-2-2 0,2-3 0,10-7 0,-10-19 0,27 16 0,-9-16 0,0-12 0,-4-7 0,2-2 0,-5-3 0,-1-1 0,-4 1 0,-6 6 129,0 18-129,-4-20 0,4 20 0,0 0 0,-28 19 0,15 1 0,2 9-387,11-29-387,0 57-2193,0-57-2451,0 26-387,0-26-774,31 20-258</inkml:trace>
      </inkml:traceGroup>
      <inkml:traceGroup>
        <inkml:annotationXML>
          <emma:emma xmlns:emma="http://www.w3.org/2003/04/emma" version="1.0">
            <emma:interpretation id="{A53A3E87-F73F-4360-B313-7EBDB3659A2F}" emma:medium="tactile" emma:mode="ink">
              <msink:context xmlns:msink="http://schemas.microsoft.com/ink/2010/main" type="line" rotatedBoundingBox="22479,12723 25272,12672 25300,14165 22507,14217"/>
            </emma:interpretation>
          </emma:emma>
        </inkml:annotationXML>
        <inkml:traceGroup>
          <inkml:annotationXML>
            <emma:emma xmlns:emma="http://www.w3.org/2003/04/emma" version="1.0">
              <emma:interpretation id="{B47F29A9-C309-4A05-BB84-476CE80B1AA3}" emma:medium="tactile" emma:mode="ink">
                <msink:context xmlns:msink="http://schemas.microsoft.com/ink/2010/main" type="inkWord" rotatedBoundingBox="23760,12700 25272,12672 25300,14165 23787,14193"/>
              </emma:interpretation>
              <emma:one-of disjunction-type="recognition" id="oneOf7">
                <emma:interpretation id="interp31" emma:lang="en-US" emma:confidence="0">
                  <emma:literal>out</emma:literal>
                </emma:interpretation>
                <emma:interpretation id="interp32" emma:lang="en-US" emma:confidence="0">
                  <emma:literal>T.</emma:literal>
                </emma:interpretation>
                <emma:interpretation id="interp33" emma:lang="en-US" emma:confidence="0">
                  <emma:literal>ooze</emma:literal>
                </emma:interpretation>
                <emma:interpretation id="interp34" emma:lang="en-US" emma:confidence="0">
                  <emma:literal>T'</emma:literal>
                </emma:interpretation>
                <emma:interpretation id="interp35" emma:lang="en-US" emma:confidence="0">
                  <emma:literal>oozy</emma:literal>
                </emma:interpretation>
              </emma:one-of>
            </emma:emma>
          </inkml:annotationXML>
          <inkml:trace contextRef="#ctx0" brushRef="#br0" timeOffset="12321">9771 4594 6063,'59'20'5805,"-4"-8"-516,14-10-129,6-2-3999,31 2-258,0-2-129,13 0-387,-10 0-129,-3 0-129,-16 0-129,-13 0-129,-18 0 0,-17 2-258,-10 6-129,-32-8-516,25 11-645,-25-11-2580,-16 0-774,16 0-516,-27-2 0</inkml:trace>
          <inkml:trace contextRef="#ctx0" brushRef="#br0" timeOffset="11850">9821 5003 4773,'-10'-21'5418,"10"21"-129,0 0-1161,11-10-2322,29 20-258,-6-1-258,32 29-129,1 6-387,20 20-129,3 3-258,19 19 129,0 1-258,10 10 0,-10-5-129,1-4 129,-10-8-129,-9-2 0,-9-13 0,-8-11-129,-11-8-129,-20-11-258,-1-6-258,-26-21-774,14 3-2709,-30-11-1290,8-14-258,-11-6-516</inkml:trace>
          <inkml:trace contextRef="#ctx0" brushRef="#br0" timeOffset="46223">8571 4956 8385,'-6'19'5676,"-11"-7"-516,17-12-258,0 0-3612,0 0-903,-19 0 0,19 0 0,0 0 0,0 0 0,0 0 0,-21 11 0,20 8 0,-6-1 0,7 4 0,0 1-258,0-4 129,0 1-129,0-20 129,21 14-129,-21-14 0,29-2 0,-11-11 0,-5-5 129,-1 1-129,-2-2 0,-2 1 0,-6 1 129,-2 17-129,-2-17 0,2 17-129,-22 0 0,22 0-258,-28 7-645,-2-9-3741,30 2-1290,-18-24 129,18 24-774</inkml:trace>
        </inkml:traceGroup>
      </inkml:traceGroup>
    </inkml:traceGroup>
    <inkml:traceGroup>
      <inkml:annotationXML>
        <emma:emma xmlns:emma="http://www.w3.org/2003/04/emma" version="1.0">
          <emma:interpretation id="{ADEB616C-2950-42B7-8327-F92A3314B0DB}" emma:medium="tactile" emma:mode="ink">
            <msink:context xmlns:msink="http://schemas.microsoft.com/ink/2010/main" type="paragraph" rotatedBoundingBox="18695,13270 24151,13234 24170,16102 18713,16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A16310-04CD-4F5B-8D66-0A61F92F762C}" emma:medium="tactile" emma:mode="ink">
              <msink:context xmlns:msink="http://schemas.microsoft.com/ink/2010/main" type="line" rotatedBoundingBox="18695,13270 24151,13234 24170,16102 18713,16138"/>
            </emma:interpretation>
          </emma:emma>
        </inkml:annotationXML>
        <inkml:traceGroup>
          <inkml:annotationXML>
            <emma:emma xmlns:emma="http://www.w3.org/2003/04/emma" version="1.0">
              <emma:interpretation id="{300ACD64-3F12-469C-BB92-B2EB34D11441}" emma:medium="tactile" emma:mode="ink">
                <msink:context xmlns:msink="http://schemas.microsoft.com/ink/2010/main" type="inkWord" rotatedBoundingBox="18695,13270 24151,13234 24170,16102 18713,16138"/>
              </emma:interpretation>
              <emma:one-of disjunction-type="recognition" id="oneOf8">
                <emma:interpretation id="interp36" emma:lang="en-US" emma:confidence="0">
                  <emma:literal>141411th</emma:literal>
                </emma:interpretation>
                <emma:interpretation id="interp37" emma:lang="en-US" emma:confidence="0">
                  <emma:literal>1/414/141</emma:literal>
                </emma:interpretation>
                <emma:interpretation id="interp38" emma:lang="en-US" emma:confidence="0">
                  <emma:literal>1414111th</emma:literal>
                </emma:interpretation>
                <emma:interpretation id="interp39" emma:lang="en-US" emma:confidence="0">
                  <emma:literal>1414/1141</emma:literal>
                </emma:interpretation>
                <emma:interpretation id="interp40" emma:lang="en-US" emma:confidence="0">
                  <emma:literal>1/414/1141</emma:literal>
                </emma:interpretation>
              </emma:one-of>
            </emma:emma>
          </inkml:annotationXML>
          <inkml:trace contextRef="#ctx0" brushRef="#br0" timeOffset="5199">5540 5516 3483,'2'45'5547,"-4"-9"-258,-9 9-129,-8 23-2967,-18-13-516,8 33-387,-24-12-258,3 25-387,-14-7 0,6 13-129,-3-8-129,8-1-258,5-12-129,15-6-129,10-4-387,1-28-516,22 11-2193,0-29-1935,1-13-387,-1-17-516,12-10 0</inkml:trace>
          <inkml:trace contextRef="#ctx0" brushRef="#br0" timeOffset="6374">5949 6086 2193,'10'-27'5418,"-10"27"129,0 0-516,0 0-2064,0 0-1032,-16 31-387,10 29-516,-25 32-516,1 18-516,-4 3-387,-1 5 129,35-118-258,-69 221-258,43-124 0,-1-21-129,25-37-258,2-39 258,0 39-516,0-39-1677,0 0-1935,0 0-645,0-12 388</inkml:trace>
          <inkml:trace contextRef="#ctx0" brushRef="#br0" timeOffset="5953">5882 6007 3999,'16'-23'3999,"-16"23"-129,19 0-516,-19 0-774,8 37-387,-16-12-516,5 27-258,-18-7-387,5 15-258,-6-12-387,2 6-129,0-14-258,2-7-258,7-5-387,11-28-387,-8 29-1032,8-29-2322,0 0-903,3-21-258,10-3 0</inkml:trace>
          <inkml:trace contextRef="#ctx0" brushRef="#br0" timeOffset="6756">6342 6206 3096,'39'-28'5418,"-20"19"0,-19 9-387,26-12-1935,-10 28-1806,-16 8-258,5 34 0,-12 5-387,-2 27 0,-17 8-129,-1 11 0,-9 1-258,1 2 0,-3-11 0,2-17-387,6-11-129,6-24-516,16 2-774,-5-29-3870,13-22 129,0 0-516,-18-1-387</inkml:trace>
          <inkml:trace contextRef="#ctx0" brushRef="#br0" timeOffset="7632">6726 6295 2709,'11'-19'5031,"-11"19"0,0 0-1806,0 0-774,0 0-645,0 0-387,18 16-258,-18 4-258,0 24 0,0-5-387,0 17 0,-2 0-129,1 8-129,-7-1-129,0-4 0,0-9-129,4-5-129,-2-7 0,-2-12-258,8 0-258,0-26-516,0 35-903,0-35-2451,0 0-774,0 0-258,0 0 0</inkml:trace>
          <inkml:trace contextRef="#ctx0" brushRef="#br0" timeOffset="8175">7188 6221 2193,'13'-19'4644,"-13"19"387,0 0-1806,0 0-1032,27-14-387,-27 14-129,0 0-387,0 0-387,13 26 0,-13 14 0,-2 29-258,-9 12-129,8 28 0,-13 16-129,6 18 0,-1 2-129,6 7 0,-3-9 0,8-6-129,0-12 0,0-17 0,7-13 0,1-16 0,1-10-129,-1-17-129,2-7 0,-7-16-129,5-1-258,-8-28-387,0 28-516,0-28-3612,-13-9-387,8-13-258,1-11-387</inkml:trace>
          <inkml:trace contextRef="#ctx0" brushRef="#br0" timeOffset="4741">4988 5163 3612,'-4'30'5547,"-12"-15"-258,-1 11-258,-3 12-3225,-8-12-774,14 14-258,-10-4-387,6 4-129,2-3-387,5-10-129,4 3-258,7-30-1161,0 0-2838,18 7-774,-18-7-258,37-11 258</inkml:trace>
          <inkml:trace contextRef="#ctx0" brushRef="#br0" timeOffset="17047">5484 5646 1419,'0'0'4644,"18"31"258,-18 9-1935,-8-13-1161,8 26 0,-21 0-258,2 29-516,-21 5-129,-1 23 0,-18 3-258,0 20 0,-15-5-129,7 7 0,-6-13 0,6-3-258,1-12 0,13-15-129,10-18-129,6-19-129,13-10-129,3-21-516,13-1 0,8-23-516,0 0-1161,-2-11-2064,2-12-774,8 1-258</inkml:trace>
          <inkml:trace contextRef="#ctx0" brushRef="#br0" timeOffset="15947">6386 6242 645,'33'-28'4386,"-33"28"-258,33-26-903,-6 25-774,-27 1-387,35-4-774,-35 4 0,27 0-387,-27 0 0,0 0 0,7 20-258,-7 5 0,-7 1-129,-7 19 129,-17 8-258,-1 19 0,-13 11 0,-6 19 0,-7 7-129,-1 10 0,-10-3 0,10 4-129,-1-14 0,9-7-129,9-16 0,9-17-387,13-10-258,1-23-129,19 1-516,0-34-774,0 0-2322,0 0-903,0 0-387,0 0 129</inkml:trace>
          <inkml:trace contextRef="#ctx0" brushRef="#br0" timeOffset="15037">6894 6279 3999,'0'-9'5160,"0"9"-387,0 0-1548,0 0-1677,0 0-516,0 0-258,0 0-258,0 0-129,18-9 129,-18 9-258,0 0 129,18 0-129,-18 0 129,0 0 129,0 0-129,11 15 129,-11-15-129,0 26-129,0-7 0,0 16 0,-5 4 0,-1 17-129,-2 11 129,-4 11-129,-5 10 0,4 1 129,-5 7-129,2-1-129,-3-9 258,1-5-258,-1-14 129,3-8-258,0-9 129,2-13-387,6-7-258,8-30-387,-12 30-2193,12-30-1935,0 0-387,-6-10-258</inkml:trace>
          <inkml:trace contextRef="#ctx0" brushRef="#br0" timeOffset="8700">7756 6318 2322,'0'-33'5031,"0"33"-129,14 0-1290,7 46-1419,-19-6-258,22 36-387,-18-5-258,12 19-516,-13-11 0,6 3-129,-11-21-129,3-13-387,-1-12-258,-2-18-387,0-18-903,0 0-2838,0 0-903,8-20-387,1-10-129</inkml:trace>
          <inkml:trace contextRef="#ctx0" brushRef="#br0" timeOffset="9121">8330 6060 516,'18'-34'4773,"-18"34"387,14-19-1161,7 32-1032,-14 6-645,20 40-645,-16 5-387,20 40-258,-14 5-129,15 29 0,-14 2-258,6 14 0,-9-9 0,5-2-258,-8-18 0,7-15-129,-3-13-129,2-18-258,2-13 0,1-21-129,8-6-516,-29-39-387,48 32-1419,-48-32-2580,24-18-387,-16-8-387,-4-8 0</inkml:trace>
          <inkml:trace contextRef="#ctx0" brushRef="#br0" timeOffset="9642">8821 5899 3612,'3'-19'4902,"-3"19"-1290,0 0-645,12 22-645,10 27-516,-15 0-516,23 29-129,-16 1-129,17 19-258,-12-4 129,12 4-129,-17-15-258,9-2 0,-15-19-258,1-10 0,-2-10-258,-7-14-387,4-1-387,-4-27-774,0 0-2322,0 0-1419,0 0-129,0 0-387</inkml:trace>
          <inkml:trace contextRef="#ctx0" brushRef="#br0" timeOffset="10028">9052 5848 1419,'3'-17'4515,"-3"17"258,0 0-1548,0 0-1032,18 0-645,-18 0-387,0 0-645,0 0-129,0 0-387,-10 3 0,10-3-129,0 0-387,-22 4-387,22-4-258,-21 8-645,21-8-387,-21 12-645,21-12-387,-17 18-1290</inkml:trace>
          <inkml:trace contextRef="#ctx0" brushRef="#br0" timeOffset="10480">8994 5726 3354,'21'-4'4902,"-21"4"-1161,18-5-645,3 10-645,-21-5-516,26 38-516,-17-2 0,22 33-516,-11 3 0,17 30-129,-9 2-129,13 22 0,-5-5 0,7 7-129,-9-16-129,4-6 0,-6-13-129,-3-10-258,-2-12 129,1-7-129,-6-13 0,-3-8-129,-4-6 0,-1-10-129,-2-9 129,-12-18-129,19 19-129,-19-19-129,0 0-387,0-33-1161,0 10-2967,0-1-387,-3-8-129,-1-6-258</inkml:trace>
          <inkml:trace contextRef="#ctx0" brushRef="#br0" timeOffset="10961">9293 5559 5160,'11'19'5805,"4"26"-258,12 28-129,19 32-3612,-14-4-258,26 31-387,-14-8-129,8 11-258,-8-14-258,4-9-258,-11-19-129,-7-14 129,-6-17-258,-3-17 0,-3-5-258,-5-17 0,0-5-258,-13-18-258,0 0-258,0 0-774,25-8-2064,-23-14-1548,-2-5-129,0-10-387</inkml:trace>
          <inkml:trace contextRef="#ctx0" brushRef="#br0" timeOffset="11407">9527 5283 3483,'10'-50'5031,"1"31"0,7 13-2064,-15-16-774,27 36-258,-30-14-258,44 71-258,-22-7-258,23 32-129,-6 1-258,15 24-129,-4-5 0,3 3-258,-4-14 0,3-10-129,-10-20 0,-9-12-129,-4-12 0,-11-18-258,-1-6-129,-17-27-258,18 24-258,-18-24-645,0 0-1935,6-8-1935,-6 8-387,0-31-387,-9 12 129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35:48.8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1262C0-DFE0-45C5-91C8-5B1C985F14B9}" emma:medium="tactile" emma:mode="ink">
          <msink:context xmlns:msink="http://schemas.microsoft.com/ink/2010/main" type="writingRegion" rotatedBoundingBox="7056,15188 10994,14295 11111,14812 7173,15704"/>
        </emma:interpretation>
      </emma:emma>
    </inkml:annotationXML>
    <inkml:traceGroup>
      <inkml:annotationXML>
        <emma:emma xmlns:emma="http://www.w3.org/2003/04/emma" version="1.0">
          <emma:interpretation id="{EA0CA1DE-4083-4A3C-8807-3FE3C89D3836}" emma:medium="tactile" emma:mode="ink">
            <msink:context xmlns:msink="http://schemas.microsoft.com/ink/2010/main" type="paragraph" rotatedBoundingBox="7056,15188 10994,14295 11111,14812 7173,15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2EFB7C-F51B-486E-9BDC-FF613BC4BB40}" emma:medium="tactile" emma:mode="ink">
              <msink:context xmlns:msink="http://schemas.microsoft.com/ink/2010/main" type="line" rotatedBoundingBox="7056,15188 10994,14295 11111,14812 7173,15704"/>
            </emma:interpretation>
          </emma:emma>
        </inkml:annotationXML>
        <inkml:traceGroup>
          <inkml:annotationXML>
            <emma:emma xmlns:emma="http://www.w3.org/2003/04/emma" version="1.0">
              <emma:interpretation id="{0F0F5964-CF13-4959-8A9D-21D4A5125FA4}" emma:medium="tactile" emma:mode="ink">
                <msink:context xmlns:msink="http://schemas.microsoft.com/ink/2010/main" type="inkWord" rotatedBoundingBox="8898,14770 10994,14295 11111,14812 9016,15287"/>
              </emma:interpretation>
              <emma:one-of disjunction-type="recognition" id="oneOf0">
                <emma:interpretation id="interp0" emma:lang="en-US" emma:confidence="0">
                  <emma:literal>or</emma:literal>
                </emma:interpretation>
                <emma:interpretation id="interp1" emma:lang="en-US" emma:confidence="0">
                  <emma:literal>• our</emma:literal>
                </emma:interpretation>
                <emma:interpretation id="interp2" emma:lang="en-US" emma:confidence="0">
                  <emma:literal>• Gov</emma:literal>
                </emma:interpretation>
                <emma:interpretation id="interp3" emma:lang="en-US" emma:confidence="0">
                  <emma:literal>on</emma:literal>
                </emma:interpretation>
                <emma:interpretation id="interp4" emma:lang="en-US" emma:confidence="0">
                  <emma:literal>• gov</emma:literal>
                </emma:interpretation>
              </emma:one-of>
            </emma:emma>
          </inkml:annotationXML>
          <inkml:trace contextRef="#ctx0" brushRef="#br0">8158 11536 1161,'37'0'5676,"-2"16"-129,15 18 0,6-1-2193,15 32-1548,-17-25-258,25 17-516,-13-19-516,1-8-129,-4-15-258,-7-15-258,-3-13-387,-11-31-516,7 13-2451,-21-24-1548,-8-1-645,-8-5-387</inkml:trace>
          <inkml:trace contextRef="#ctx0" brushRef="#br0" timeOffset="66787.8201">7239 11710 129,'-10'0'4902,"10"0"258,-32 10-2193,-5-10-645,18 15-129,-24-15-516,17 24-516,-16-9-258,9 14-258,-3-3-258,9 6 0,-2-4-258,11 6 129,12-6-129,6 1 0,5 4 0,16-4 0,0-1 0,11 0-129,5-10 258,1 1-129,-1-13 258,0-6-387,0-4 129,-2-11 258,-3-11-258,-3-8 129,-5 0-129,-5-5 129,-6 3-129,-5-1 129,-8 6-258,0-2 129,-13 10-129,-3 7 129,-6 2-129,-2 7 129,-7 3 0,2 4-129,2 9 129,0 5-129,3 0 129,3 3-129,5 2 0,10 2 129,2 2-129,4-1 129,8 2-129,12 3-129,0-7 258,9-1 0,2-4-129,3-7 129,-1-8-129,3-1 129,-3-17-129,-7-6 258,-2-4-258,-5-6 0,-9-2 129,-4 1-129,-6 2 0,-9 1 0,-12 7 129,-8 5-129,-10 5 0,-4 5 129,-2 9-129,-5 1 0,2 1 129,7 17-129,0-3 129,13 8-129,8 3 0,11 3 0,9 2 129,4 3-129,17-4 0,7 4 129,7-8-129,5-7 129,0-6-129,5-7 129,-6-6-129,1-10 0,-8-9 0,-3-5 0,-12-3 0,-5-1 0,-11-4 0,-1 0 0,-11 2 0,-10 2 0,-1 3 129,-9 8-129,4 4 0,0 7 0,-1 4 129,6 4-129,3 13 0,6 6 129,5 5-129,4-4 129,4 3-129,4-2 129,5-4-129,-9-19 129,31 18-129,-31-18 0,30 0 0,-30 0 129,24-22-129,-24 22 0,12-25 0,-12 25-129,1-19-129,-1 19-258,0-20-129,-6-5-774,6 25-2322,3-41-1806,0 5-387,-3-8-645</inkml:trace>
          <inkml:trace contextRef="#ctx0" brushRef="#br0" timeOffset="68832.936">4378 10906 3870,'0'0'5160,"0"0"-129,0-19-2580,0 19-774,0 0 0,0 0-774,-17-2 0,17 2-129,0 0-129,0 13-258,0-13 0,0 0-129,1 19 0,-1-19 0,0 0-129,24 0 0,-24 0 0,10-22-129,-10 22 129,8-29 0,-8 29 0,0-16 0,0 16 0,-16 0 129,16 0-129,-19 18 0,19-18-258,-15 22-516,15-22-2838,0 0-1806,10 0-516,1-19-387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16:30.1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142185-D766-4245-8BC1-A80DF42F5F9E}" emma:medium="tactile" emma:mode="ink">
          <msink:context xmlns:msink="http://schemas.microsoft.com/ink/2010/main" type="writingRegion" rotatedBoundingBox="2605,3255 2898,3255 2898,3603 2605,3603"/>
        </emma:interpretation>
      </emma:emma>
    </inkml:annotationXML>
    <inkml:traceGroup>
      <inkml:annotationXML>
        <emma:emma xmlns:emma="http://www.w3.org/2003/04/emma" version="1.0">
          <emma:interpretation id="{FBE86A0A-C447-484B-85E0-90A0999B180D}" emma:medium="tactile" emma:mode="ink">
            <msink:context xmlns:msink="http://schemas.microsoft.com/ink/2010/main" type="paragraph" rotatedBoundingBox="2605,3255 2898,3255 2898,3603 2605,3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1298F7-4AE5-4E26-A758-30BFF9B1D8CB}" emma:medium="tactile" emma:mode="ink">
              <msink:context xmlns:msink="http://schemas.microsoft.com/ink/2010/main" type="line" rotatedBoundingBox="2605,3255 2898,3255 2898,3603 2605,3603"/>
            </emma:interpretation>
          </emma:emma>
        </inkml:annotationXML>
        <inkml:traceGroup>
          <inkml:annotationXML>
            <emma:emma xmlns:emma="http://www.w3.org/2003/04/emma" version="1.0">
              <emma:interpretation id="{CA6722E2-9990-4D03-BEA8-AF7F4ECB4D8B}" emma:medium="tactile" emma:mode="ink">
                <msink:context xmlns:msink="http://schemas.microsoft.com/ink/2010/main" type="inkWord" rotatedBoundingBox="2605,3255 2898,3255 2898,3603 2605,3603"/>
              </emma:interpretation>
              <emma:one-of disjunction-type="recognition" id="oneOf0">
                <emma:interpretation id="interp0" emma:lang="en-US" emma:confidence="1">
                  <emma:literal>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166 200 2451,'0'0'4515,"20"-22"-516,-20 22-1548,0 0-258,0 0-645,3-25 0,-3 25-516,0 0-129,0 0-258,-10-16 129,10 16-129,-23-16-258,23 16 129,-24-10-258,24 10 129,-22-11-258,22 11 258,-22-6-387,22 6-129,0 0 258,-20 3-258,20-3 129,-16 12-258,16-12 516,-19 17-516,19-17 516,0 0-258,-24 22 129,24-22 0,0 0-129,-8 28 129,8-28-129,0 27 129,2-10-129,4 5 129,5-2-129,-3 1 0,5-4 0,-13-17 129,32 32-129,-13-23 129,3-5-129,0-2 129,3-2-129,-2 0 129,-3-5-129,4 0 0,-7-7 129,-17 12 0,27-21-129,-27 21 129,13-30 0,-6 11-129,-7 19 129,2-32 0,-2 14 0,0 18-129,-7-33 129,7 33 0,-17-32 0,17 32 0,-25-29 129,25 29-129,-29-30 129,11 14 0,-4 1-129,22 15 129,-34-26-258,16 18 129,-1-2 0,19 10-129,-30-7 129,30 7-129,-18 0-129,18 0 0,-16 19-258,16-19-645,0 0-3612,0 21-645,0-21-258,9 26-645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48:27.5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C08BDB-D372-4A30-9874-E81ABBE30950}" emma:medium="tactile" emma:mode="ink">
          <msink:context xmlns:msink="http://schemas.microsoft.com/ink/2010/main" type="writingRegion" rotatedBoundingBox="4945,16574 4566,8984 8202,8802 8581,16392"/>
        </emma:interpretation>
      </emma:emma>
    </inkml:annotationXML>
    <inkml:traceGroup>
      <inkml:annotationXML>
        <emma:emma xmlns:emma="http://www.w3.org/2003/04/emma" version="1.0">
          <emma:interpretation id="{3DF6CB98-C64C-469F-9C1D-5030D64DA177}" emma:medium="tactile" emma:mode="ink">
            <msink:context xmlns:msink="http://schemas.microsoft.com/ink/2010/main" type="paragraph" rotatedBoundingBox="4945,16574 4566,8984 8202,8802 8581,16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77FC13-C828-4B62-8571-DA1C2D00358D}" emma:medium="tactile" emma:mode="ink">
              <msink:context xmlns:msink="http://schemas.microsoft.com/ink/2010/main" type="line" rotatedBoundingBox="4945,16574 4566,8984 8202,8802 8581,16392"/>
            </emma:interpretation>
          </emma:emma>
        </inkml:annotationXML>
        <inkml:traceGroup>
          <inkml:annotationXML>
            <emma:emma xmlns:emma="http://www.w3.org/2003/04/emma" version="1.0">
              <emma:interpretation id="{1D147283-0762-475E-8F3E-7C025BDDF8AD}" emma:medium="tactile" emma:mode="ink">
                <msink:context xmlns:msink="http://schemas.microsoft.com/ink/2010/main" type="inkWord" rotatedBoundingBox="4945,16574 4566,8984 8202,8802 8581,16392"/>
              </emma:interpretation>
              <emma:one-of disjunction-type="recognition" id="oneOf0">
                <emma:interpretation id="interp0" emma:lang="en-US" emma:confidence="0">
                  <emma:literal>Ego</emma:literal>
                </emma:interpretation>
                <emma:interpretation id="interp1" emma:lang="en-US" emma:confidence="0">
                  <emma:literal>Egg.</emma:literal>
                </emma:interpretation>
                <emma:interpretation id="interp2" emma:lang="en-US" emma:confidence="0">
                  <emma:literal>Eds.</emma:literal>
                </emma:interpretation>
                <emma:interpretation id="interp3" emma:lang="en-US" emma:confidence="0">
                  <emma:literal>E;</emma:literal>
                </emma:interpretation>
                <emma:interpretation id="interp4" emma:lang="en-US" emma:confidence="0">
                  <emma:literal>Ego.</emma:literal>
                </emma:interpretation>
              </emma:one-of>
            </emma:emma>
          </inkml:annotationXML>
          <inkml:trace contextRef="#ctx0" brushRef="#br0">-4384 3886 8901,'-63'-38'5805,"15"24"-258,-12-4-258,-1 16-4386,-20-13 0,4 11-516,-7-1-129,5 5-129,12 6-387,9 0-258,24 7-387,-7-19-2967,41 6-1548,0-25-387,13 5-516</inkml:trace>
          <inkml:trace contextRef="#ctx0" brushRef="#br0" timeOffset="428.0245">-4400 2760 7224,'-24'-31'5934,"-9"13"-258,-15-1-258,-5 9-4257,-16-18-258,-1 9-258,-14-4-387,-1 5 0,-3 4-258,-1-2-129,22 15-387,6-13-516,34 16-2451,4-5-1935,23 3-387,0 0-645</inkml:trace>
          <inkml:trace contextRef="#ctx0" brushRef="#br0" timeOffset="844.0483">-4221 1883 3225,'-14'-6'6063,"-10"-13"-129,-8-5-516,-16-28-1935,1 23-2580,-22-18-258,6 8-258,-6-3-129,-3 8-129,0 4-258,1 3-387,22 20-516,-4-11-3612,30 10-903,23 8-387,0 0-387</inkml:trace>
          <inkml:trace contextRef="#ctx0" brushRef="#br0" timeOffset="1289.0737">-4018 1093 1677,'3'-46'5934,"-6"24"-129,-15 0-258,-4-11-2451,4 13-1806,-25-23-258,4 6-129,-14-10-387,-2 1-258,-6-8-129,-1-1-258,4 8-516,-1-11-1548,19 18-3096,15 10-387,13 6-645,12 24 388</inkml:trace>
          <inkml:trace contextRef="#ctx0" brushRef="#br0" timeOffset="1707.0977">-3619 79 6450,'0'0'5934,"-14"-28"-258,-4-8-258,7-4-4257,-24-22-516,4-5 0,-7-15-258,-9 2-258,-1-7 0,-8 4-258,9 9-129,-1 7-387,30 29-2064,2-1-2580,7 14-387,9 25-516</inkml:trace>
          <inkml:trace contextRef="#ctx0" brushRef="#br0" timeOffset="16166.9247">-4229 3182 7740,'2'-20'6063,"-2"20"-516,-21-27-129,-21 4-4257,15 3-387,-10-9-258,-6 1-129,-15-4-129,-5 2 0,-9 0-129,-5-3-129,0 7-129,2 0-258,15 7-387,-1-8-516,37 16-3612,-2-4-516,26 15-774,0 0 0</inkml:trace>
          <inkml:trace contextRef="#ctx0" brushRef="#br0" timeOffset="16604.9498">-4275 2241 8127,'30'0'6063,"-30"0"-129,0 0-387,0 0-4515,-4-23-258,-21 4-258,-8-6-258,-11-2 0,-7-11-129,-12-2-129,-4-3 129,-7-1-258,3 3 0,-1 2-258,18 11-258,-1-10-516,33 27-3225,-2-5-1548,24 16-129,-2-18-516</inkml:trace>
          <inkml:trace contextRef="#ctx0" brushRef="#br0" timeOffset="17038.9746">-4180 1408 7353,'20'4'6063,"-20"-19"0,-6-5-387,-15-25-4515,2 12-387,-13-16-258,-5-4 0,-8-1-258,-5-4-129,-1-2 0,-2 5-258,-2 0 129,2 7-258,13 13-387,0-6-387,40 41-2838,-26-26-1677,26 26-645,0 0-387</inkml:trace>
          <inkml:trace contextRef="#ctx0" brushRef="#br0" timeOffset="17499.0009">-3827 476 5289,'0'0'6192,"0"-18"-129,-10-7-645,-12-33-3612,-1 9-774,-15-15-258,-3-7-129,-10-7-258,-3-3 0,-4-7-129,-5 5-129,1 12-129,2 7-258,10 22-387,-1-10-2838,19 40-2064,5 12-516,7 15-387</inkml:trace>
          <inkml:trace contextRef="#ctx0" brushRef="#br0" timeOffset="18067.0334">-3506-300 7740,'3'-75'6192,"-3"30"-387,-14-14-387,1 5-4644,-18-20-129,10 3-258,-9-3-129,-2 2-258,-2 8-258,-6 5-129,14 18-387,-16-6-2838,20 30-1806,3 17-516,19 0-516</inkml:trace>
          <inkml:trace contextRef="#ctx0" brushRef="#br0" timeOffset="2240.1281">-3169-653 5289,'0'0'6063,"-24"-31"-516,3 1-258,4-8-4386,-20-22-258,11-4-258,-14-10-387,-2-3-258,2 7-387,-10-12-1032,17 15-3354,2 18-516,4 8-387</inkml:trace>
          <inkml:trace contextRef="#ctx0" brushRef="#br0" timeOffset="-471.0269">-3745 5015 9546,'0'0'5934,"-29"-23"-387,1 23-258,-17-10-4257,4 1-258,-19-5-387,-5 6 0,-11-5-258,-9 0 0,-2 6-387,-1-9 0,16 16-774,-2-19-2580,27 10-1548,9-8-645,15 3-387,9-10-129</inkml:trace>
          <inkml:trace contextRef="#ctx0" brushRef="#br0" timeOffset="15726.8996">-3896 4080 8901,'0'0'5547,"0"0"0,-16 3-258,-12-2-4644,4 7 0,-9-5-129,-3 9-129,-9-5 0,0 5-129,-11-5 0,-3 0-129,-10-3 0,1-4-129,-9 0 0,0-15-258,7 2-129,1-15-516,19 15-1032,-5-22-3483,17 6-129,10-9-516,14-4-387</inkml:trace>
          <inkml:trace contextRef="#ctx0" brushRef="#br0" timeOffset="-868.0496">-3104 5823 8643,'2'21'5934,"-10"1"-387,-11 9-129,-17-1-4386,4 8-258,-19-4-129,-5 11-258,-13-7 0,-5 7-258,-11-8 0,-7-2-129,5-3-129,10-7-129,15-4-258,1-21-516,27 15-903,-6-15-3483,30-18 0,7-12-516,3-4-258</inkml:trace>
          <inkml:trace contextRef="#ctx0" brushRef="#br0" timeOffset="32947.8846">-1662 2924 6063,'-16'-14'5805,"16"14"-516,-28-5-258,28 5-4257,-20 0-258,20 0-258,-21 2 0,21-2 0,-13 25 129,11-6-129,-1 1 0,3 5 0,10-2 129,7 5-129,6-4-129,4-3 129,-1-6 0,4-4-129,-7-11 129,2 0-129,-9-13 0,-4-7 0,-8-6-129,-4 0 129,-8-1-129,-4-1 0,-9 8 129,-3 5-129,-2 5 0,4 6 129,-4 4 0,10 4 0,-3 8 0,9 5 0,7 6 129,3 3-129,5 0 0,11 0 0,0-3-129,3-2-129,3-5 0,-2-13-387,2 2-258,-16-19-1032,19 4-3483,-25-9-387,0 19-387,0-34-258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48:20.5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0A649E-0B7C-4F16-B2AD-EB95FB309014}" emma:medium="tactile" emma:mode="ink">
          <msink:context xmlns:msink="http://schemas.microsoft.com/ink/2010/main" type="writingRegion" rotatedBoundingBox="12310,9544 9932,17983 4973,16586 7350,8147"/>
        </emma:interpretation>
      </emma:emma>
    </inkml:annotationXML>
    <inkml:traceGroup>
      <inkml:annotationXML>
        <emma:emma xmlns:emma="http://www.w3.org/2003/04/emma" version="1.0">
          <emma:interpretation id="{35E53D80-AD91-4F40-8AD6-3CEEB6F7106A}" emma:medium="tactile" emma:mode="ink">
            <msink:context xmlns:msink="http://schemas.microsoft.com/ink/2010/main" type="paragraph" rotatedBoundingBox="11687,9915 10529,17166 8390,16824 9548,9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C992CB-B341-4B19-8609-3952A6B871F7}" emma:medium="tactile" emma:mode="ink">
              <msink:context xmlns:msink="http://schemas.microsoft.com/ink/2010/main" type="inkBullet" rotatedBoundingBox="10095,9661 10022,10116 9521,10036 9593,9580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-433-203 1548,'0'0'5676,"-18"12"0,18-12-129,0 0-3225,-3-13-645,17 0-516,2-19-129,21 6-387,-5-14 0,16 2-129,-1-7-258,4 6 0,-1 4 0,0 4-129,-8 5 0,-7 3-258,-3 9-258,-6-1-258,3 22-1806,-10-7-2838,-19 0-774,27 26-129,-16-7-128</inkml:trace>
      </inkml:traceGroup>
      <inkml:traceGroup>
        <inkml:annotationXML>
          <emma:emma xmlns:emma="http://www.w3.org/2003/04/emma" version="1.0">
            <emma:interpretation id="{7AEAB1F6-E5B2-471D-AA24-502675758834}" emma:medium="tactile" emma:mode="ink">
              <msink:context xmlns:msink="http://schemas.microsoft.com/ink/2010/main" type="line" rotatedBoundingBox="11602,10446 10529,17166 8390,16824 9463,10104"/>
            </emma:interpretation>
          </emma:emma>
        </inkml:annotationXML>
        <inkml:traceGroup>
          <inkml:annotationXML>
            <emma:emma xmlns:emma="http://www.w3.org/2003/04/emma" version="1.0">
              <emma:interpretation id="{E00CCE1D-69F4-4CE2-A7C3-CC428930DA81}" emma:medium="tactile" emma:mode="ink">
                <msink:context xmlns:msink="http://schemas.microsoft.com/ink/2010/main" type="inkWord" rotatedBoundingBox="7923,16289 9919,12624 11566,13521 9570,17186"/>
              </emma:interpretation>
              <emma:one-of disjunction-type="recognition" id="oneOf1">
                <emma:interpretation id="interp1" emma:lang="en-US" emma:confidence="0">
                  <emma:literal>die</emma:literal>
                </emma:interpretation>
                <emma:interpretation id="interp2" emma:lang="en-US" emma:confidence="0">
                  <emma:literal>lie</emma:literal>
                </emma:interpretation>
                <emma:interpretation id="interp3" emma:lang="en-US" emma:confidence="0">
                  <emma:literal>indie</emma:literal>
                </emma:interpretation>
                <emma:interpretation id="interp4" emma:lang="en-US" emma:confidence="0">
                  <emma:literal>fie</emma:literal>
                </emma:interpretation>
                <emma:interpretation id="interp5" emma:lang="en-US" emma:confidence="0">
                  <emma:literal>lintier</emma:literal>
                </emma:interpretation>
              </emma:one-of>
            </emma:emma>
          </inkml:annotationXML>
          <inkml:trace contextRef="#ctx0" brushRef="#br0" timeOffset="4141.2369">-455 5481 8514,'-18'-11'6063,"21"30"-258,32 25-258,-1 6-4128,10 9-516,1 1-258,12 8-258,0-1-129,-6-10-129,-8-5-258,-11-13 0,-6-6-258,-15-12-258,2 2-645,-22-23-3483,9 0-774,-33 0-516,8-3-387</inkml:trace>
          <inkml:trace contextRef="#ctx0" brushRef="#br0" timeOffset="4609.2636">-1064 6127 7353,'0'12'6192,"2"13"-258,20 21-387,-3 2-3354,7 23-1290,-8-14-129,11 10-516,-1-7 129,-5-4-387,-5-6-129,-4-13-258,1-8-258,-15-29-258,9 31-1806,-9-31-2709,-11-2-387,-16-11-258,-1-3-258</inkml:trace>
          <inkml:trace contextRef="#ctx0" brushRef="#br0" timeOffset="27356.5648">-778 5870 6708,'24'13'5805,"2"17"-129,-4 6-258,12 37-3483,-4-24-1032,18 9-258,-4-4-129,2-1-129,-5-8-129,-8-6-129,-1-4 0,-6-11 0,-5 0-258,-21-24 0,26 30-258,-26-30-645,24 6-2967,-24-6-1419,5-23-387,-5-4-645</inkml:trace>
          <inkml:trace contextRef="#ctx0" brushRef="#br0" timeOffset="2241.1281">425 2838 1548,'-20'-11'5676,"20"11"-129,-20-26-1548,33 26-774,-13-8-645,29 8-903,-29 0-258,45 0-516,-23 0-258,11 0-258,-5 1-129,1-1-258,-1 2-258,-9-2-258,7 5-387,-26-5-1548,27-1-2838,-27 1-645,26 15-129,-26-15-129</inkml:trace>
          <inkml:trace contextRef="#ctx0" brushRef="#br0" timeOffset="28915.6539">242 3310 6321,'-14'-18'5934,"9"-1"-258,5 19-129,52-3-3870,-22-8-774,25 11-129,-2-8-258,8 3-129,0-5-129,3 1-129,-3-2-258,-8 2 129,-8 1-129,-8-4-387,-2 12-516,-35 0-4128,29-12-387,-29 12-516,0 0-258</inkml:trace>
          <inkml:trace contextRef="#ctx0" brushRef="#br0" timeOffset="2736.1565">311 3522 9159,'-17'-12'5676,"17"12"0,0 0-1419,0 0-3096,9 24-129,27 11-387,1-3 129,14 15-258,4-9-129,7 0 0,2-16-129,1-3 0,-1-11-258,-2-8 129,-2-8-258,-10-11 0,-5 5-129,-7-11-129,-3 15-387,-15-12-387,7 21-2451,-27 1-2064,0-25-258,-21 12-516</inkml:trace>
          <inkml:trace contextRef="#ctx0" brushRef="#br0" timeOffset="28613.6367">247 3879 6063,'-8'51'6192,"21"-25"-645,8-7-258,13 23-3354,1-31-1032,23 6-258,-4-10-129,6-1-258,-1-3 0,-3-3-258,-3 0-129,-8-3 0,-3-3-258,-13-7-258,5 13-387,-26-23-2193,-8 23-2193,22-25-258,-22 25-387</inkml:trace>
          <inkml:trace contextRef="#ctx0" brushRef="#br0" timeOffset="3233.185">103 4163 8385,'-13'-18'6192,"24"29"-516,13 13 0,20 30-3999,-4-23-774,14 9-129,1-2-258,12-4-129,-6-4-258,-6-8 0,-9-3-258,-9-7 0,-3-1-258,-11-7-258,-1 10-258,-22-14-1548,0 0-3096,2-10-129,-10-2-387,-23-10-258</inkml:trace>
          <inkml:trace contextRef="#ctx0" brushRef="#br0" timeOffset="28220.6141">-51 4645 7611,'-7'-23'5805,"30"23"-129,2 14-516,25 12-3870,-7-12-516,20 10-129,-2-7-258,7 3 0,-1-5-129,-1-3-258,-2-9 129,-9 1-258,-2-3-129,-7-1-258,7 0-516,-27-15-3483,14 11-903,-5-9-387,-6 0-387</inkml:trace>
          <inkml:trace contextRef="#ctx0" brushRef="#br0" timeOffset="41420.3692">-1184 4756 4386,'-21'-1'5160,"21"1"0,0 0-387,0 0-3741,-26-2-258,26 2 0,0 0-129,0 0-129,0 0 129,0 0-129,2 13 129,-2-13-129,21 20-258,-21-20 129,21 18-258,-21-18 129,17 0 0,-17 0 0,7-21 0,-7 4-129,-7-3 258,7 20-129,-21-34 129,21 34-129,-25-16 0,25 16 0,-21 0 0,21 0-258,-8 23 0,8-23-129,1 22-258,-1-22-387,28 15-903,-28-15-3999,27-9 129,-9-10-645,7-1-258</inkml:trace>
          <inkml:trace contextRef="#ctx0" brushRef="#br0" timeOffset="42555.4341">-1117 4636 1806,'-17'18'4644,"17"-18"129,-33 9-2709,33 10 129,-17-18-516,17 18-258,0-19-258,-11 25-129,11-25-129,-5 26 0,5-26-258,1 32-258,-1-32 129,21 25 0,-21-25-129,28 9 0,-28-9-129,22-14 0,-20-6 0,-1-8 129,-1 1-129,-6-1 0,-10-2 0,0 3-129,-4 4 0,1 9 129,-2 2-129,21 12 129,-32 0-129,32 0 0,-17 30 129,15-5-129,2 0 0,0 1 129,11-2-258,5-5 129,0-7 0,4-3-129,2-8 0,0-1-387,7-10-258,-16-20-1419,16 10-3483,-11-4-129,-2 5-516,-10-5-387</inkml:trace>
          <inkml:trace contextRef="#ctx0" brushRef="#br0" timeOffset="3693.2113">-281 4900 8385,'6'29'6063,"22"1"-516,5 0 0,20 12-4644,-3-7 0,18 8-129,-3-5-387,4-1 0,-6-4-258,-8-7-258,-7-2-129,-14-16-516,7 18-1935,-18-22-2709,-4 1-387,-19-5-387,0 0-129</inkml:trace>
          <inkml:trace contextRef="#ctx0" brushRef="#br0" timeOffset="27817.5911">-178 5223 7224,'0'0'5805,"6"16"-258,13 3-129,23 14-4257,-10-16-258,18 11-258,0-4-258,4 3 0,-4-2-129,-2-1-129,-4-2-129,-9 1-129,-1-1-258,-13-13-387,8 17-903,-29-26-3612,19 0-258,-14-17-516,-1-8-258</inkml:trace>
          <inkml:trace contextRef="#ctx0" brushRef="#br0" timeOffset="794.0454">2 780 5160,'25'-27'6063,"-9"13"-258,5-5-258,11 19-3999,-3-26-516,16-4-387,-5-4-258,7 1-129,-2 0 0,0 1-129,-5-1 0,-8 2-129,-5 2 129,-4 0 0,-7 5-258,-5 2 0,-1 7-129,-10-8-387,0 23-1032,6-19-3612,-6 19-645,2-18 0,-2 18-516</inkml:trace>
          <inkml:trace contextRef="#ctx0" brushRef="#br0" timeOffset="1812.1037">355 2007 5160,'0'0'6063,"0"0"-258,8-26-258,27 26-4128,-12-18 0,25 10-645,-5-10 0,18 14-258,2 0-129,1 4 0,-5 7-129,-1 12-129,-7 0 129,-6 5-129,-4 4-129,-11-2 0,-6 1-258,-5-8-129,-1 5-258,-18-24-258,18 30-258,-18-30-903,0 21-516,-15-21-516,15 19-645,-16-7-1806,0 3-129</inkml:trace>
          <inkml:trace contextRef="#ctx0" brushRef="#br0" timeOffset="357.0204">-2 191 3870,'0'0'5547,"0"-19"258,0 19-1935,4-15-1548,23 11-387,-16-15-903,21 7 129,-4-12-645,4 10 0,-5-1-387,3-1 129,-4 4-387,-5-3-258,1 9-387,-20-14-2709,-2 20-1935,0 0-516,0 0-258</inkml:trace>
          <inkml:trace contextRef="#ctx0" brushRef="#br0" timeOffset="30136.7238">305 1257 5547,'0'-33'5805,"2"2"-129,4-9-516,13 6-4257,-6-19-129,16 5-387,-3 0-258,4 5-258,7 12-258,-10-7-516,17 23-903,-19-6-3483,8 2-258,-5 0-387</inkml:trace>
          <inkml:trace contextRef="#ctx0" brushRef="#br0" timeOffset="29453.6847">388 2245 4128,'10'19'5934,"11"-13"-258,11 3-516,26 2-3870,-10-11-387,23 4-258,-4-4-387,10 0-129,-6 0-258,-5-4-258,-2 4-516,-27-15-2064,1 9-2193,-9-2-516,-29 8-258</inkml:trace>
          <inkml:trace contextRef="#ctx0" brushRef="#br0" timeOffset="29805.7048">483 1753 2322,'-19'15'5934,"19"-15"-258,11-4-387,-11 4-3096,34-34-1290,3 17-258,-3-14-258,7 10-129,-2-4 0,3 3-258,-1 0-258,-7 0 0,3 5-387,-15-15-516,14 25-903,-25-20-1806,5 1-1806,-3 6 0</inkml:trace>
          <inkml:trace contextRef="#ctx0" brushRef="#br0" timeOffset="30596.7501">103 459 2451,'0'0'5805,"0"-23"-516,17-11 0,1 11-3741,6-23-774,15 8 129,-4-9-516,7 4-129,-4 5-258,-1 5-129,-3 14-774,-15-14-1032,5 11-3096,-6 10-516,-18 12-129</inkml:trace>
          <inkml:trace contextRef="#ctx0" brushRef="#br0" timeOffset="1297.0737">289 1321 8256,'3'19'5805,"-3"-19"-129,19 26-1935,-19-26-2580,31-18-258,-13-7-258,10 4-129,1-3-258,3 3 129,-6 0-258,0 2-129,-5 6-387,-21 13-258,35-11-774,-35 11-4128,0 0-129,16 11-645,-13 5-258</inkml:trace>
        </inkml:traceGroup>
      </inkml:traceGroup>
    </inkml:traceGroup>
    <inkml:traceGroup>
      <inkml:annotationXML>
        <emma:emma xmlns:emma="http://www.w3.org/2003/04/emma" version="1.0">
          <emma:interpretation id="{93894BE2-182E-4CC2-BA3D-40B530806CAC}" emma:medium="tactile" emma:mode="ink">
            <msink:context xmlns:msink="http://schemas.microsoft.com/ink/2010/main" type="paragraph" rotatedBoundingBox="11033,9187 8656,17623 6114,16907 8491,8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6E483B-037C-44CC-9651-06ADFBA27601}" emma:medium="tactile" emma:mode="ink">
              <msink:context xmlns:msink="http://schemas.microsoft.com/ink/2010/main" type="line" rotatedBoundingBox="11033,9187 8656,17623 6114,16907 8491,8471"/>
            </emma:interpretation>
          </emma:emma>
        </inkml:annotationXML>
        <inkml:traceGroup>
          <inkml:annotationXML>
            <emma:emma xmlns:emma="http://www.w3.org/2003/04/emma" version="1.0">
              <emma:interpretation id="{A67456D2-6E02-4ACE-920D-CE4B746A41DF}" emma:medium="tactile" emma:mode="ink">
                <msink:context xmlns:msink="http://schemas.microsoft.com/ink/2010/main" type="inkWord" rotatedBoundingBox="9143,15896 8656,17623 6674,17065 7161,15338"/>
              </emma:interpretation>
              <emma:one-of disjunction-type="recognition" id="oneOf2"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ini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ini:</emma:literal>
                </emma:interpretation>
                <emma:interpretation id="interp10" emma:lang="en-US" emma:confidence="0">
                  <emma:literal>i:</emma:literal>
                </emma:interpretation>
              </emma:one-of>
            </emma:emma>
          </inkml:annotationXML>
          <inkml:trace contextRef="#ctx0" brushRef="#br0" timeOffset="40776.3323">-2739 3593 3225,'-58'-38'5418,"26"27"129,7 1-387,-1 19-3096,-9-12-645,35 3-645,-42 0-129,42 0 0,-27 30-258,20-7-129,-1-1 0,8 11 0,0-2 0,15 9-129,2-1 258,12 2-258,5-7 129,6-1-129,2-7 129,0-7-129,-1-12-129,-2-7 129,-7-7-129,-3-18 0,-12-1 129,-7-8 0,-10-3-258,0 2 129,-14-2 0,-4 7 0,-8 3 0,-4 8 0,-6 0-129,0 5 258,2 4 0,0 7 0,2 3 0,5 1 0,11 11 129,8 7-129,8 6 258,8-2-258,11 0 258,5-2-258,5-2 0,3-6 0,-5-7 0,-1-6-129,-4-6 0,-22 6 0,23-34 0,-22 14 0,-1-5 0,-1 5 129,-9 2-129,10 18 129,-24-19-129,24 19 129,-19 0-129,19 0 0,-8 18 0,8-2 0,0 2-129,0-18-129,27 31-387,-27-31-387,44 37-1548,-27-29-3096,18 10-129,-2-3-516,7 8-258</inkml:trace>
          <inkml:trace contextRef="#ctx0" brushRef="#br0" timeOffset="26885.5378">-1578 6127 6966,'51'85'5934,"-30"-20"-387,5 18-387,-18 3-3741,32 9-645,-8-17-129,5-2-387,-1-12-387,-6-24-387,7 8-1677,-10-37-2838,-1-10-387,-5-1-516,0-15-129</inkml:trace>
          <inkml:trace contextRef="#ctx0" brushRef="#br0" timeOffset="26397.5098">-2306 6108 6966,'-3'129'5934,"2"-35"-645,-3 9 0,4 20-3612,-6-17-774,6-8-258,-3-14-516,0-19-258,3-14-387,0-29-516,9 8-2451,-9-30-1548,0 0-645,0 0-258</inkml:trace>
          <inkml:trace contextRef="#ctx0" brushRef="#br0" timeOffset="5106.2921">-1753 6404 4773,'-43'-48'5934,"17"25"-387,2 12-387,-16 0-2838,27 26-516,-11 0-645,21 37-258,-6 1-258,9 24-129,4 5-129,10 7-129,2-3-258,5-1 129,5-13-258,-5-15-129,6-10-258,-6-23-258,16-1-1032,-37-23-3612,32-4 0,-29-20-645,-1-2-387</inkml:trace>
          <inkml:trace contextRef="#ctx0" brushRef="#br0" timeOffset="5560.3181">-2535 6139 8901,'-18'62'5805,"2"-16"-258,0 14-129,-10-1-4386,15 21-258,-10-4-258,7 7-129,1-3-258,0-4 0,-3-9-129,0-8-129,2-9-129,-4-23-387,7-5-258,-20-26-1548,31 4-2709,-27-27-516,19 1-129,-5-11-258</inkml:trace>
          <inkml:trace contextRef="#ctx0" brushRef="#br0" timeOffset="26044.4897">-2829 6074 8127,'-45'23'5805,"10"14"-258,-1 13-258,-15 4-4128,12 18-516,-6-8-129,5 7-258,-1-4 0,5-13-387,9-5-258,4-23-387,22 9-1677,1-35-2580,0 0-516,9-17-258,11-9-258</inkml:trace>
          <inkml:trace contextRef="#ctx0" brushRef="#br0" timeOffset="21984.2575">-3511 5260 8643,'18'7'5805,"7"8"-387,-25-15-1419,24 11-2451,-24-11-387,0 23-387,0-23-129,-20 41 0,4-8-258,-4 6 0,-10 5-129,-4 4-129,-9-2 0,-15-2 0,-5-7-129,-4-9 0,-4-10-129,-1-12-258,13-2-258,-10-15-387,28 6-1419,0-22-3096,18 4-129,7-5-387,10 1-387</inkml:trace>
          <inkml:trace contextRef="#ctx0" brushRef="#br0" timeOffset="20625.1789">-1219-905 6450,'0'0'6063,"-10"-19"-129,10-15-645,14 1-3999,-7-20-645,20 1 0,-3-6-387,8-1 129,4 0-258,0 2-129,1 4 129,-3 4-258,-2 8 0,-8 8-258,5 12-387,-18-11-1161,18 17-3483,-29 15-258,31 2-645,-15 15 0</inkml:trace>
          <inkml:trace contextRef="#ctx0" brushRef="#br0" timeOffset="21028.2028">-733-635 8643,'11'-5'6192,"10"-24"-387,9 1-129,-1-15-5031,16-3-258,2-9 0,4 1-129,-1-1-129,-4 7-129,-6 7-129,-4 8 0,-4 13-645,-16-6-387,14 14-4515,-30 12-258,19 12-258,-15 9-387</inkml:trace>
          <inkml:trace contextRef="#ctx0" brushRef="#br0" timeOffset="43944.5135">-2476 5342 3354,'-9'-39'5289,"-17"8"0,26 31-387,-32-9-3096,9-5-1032,23 14 0,-32 0-258,32 0-129,-28 18 0,21 4 0,-4 2-258,11 11 129,0 1 129,3 8-258,12-3 0,10 4 129,1-7 0,8-4 0,2-9 0,5-5 0,-6-9 0,7-10 0,-4-1-129,-4-13 0,-2-12 0,-5-2-129,-6-4 0,-7-2 0,-4-4-129,-10 3 258,-8-4-129,-11 5 0,-7 3 129,-4 4-129,-7 1 0,1 6 129,-5 9-129,1 3 129,4 1-129,-2 6 129,4 3-129,4 8 129,4 4 0,2 4 0,8 3 0,3 1 0,0 3 0,13 6 0,0 0 0,10 5 0,7-4 0,4 3 0,7-8-129,0-3 129,5-7-129,0-7 129,-1-11 0,-4-3 0,-6-16-129,-1-7 129,-7-6-129,-7-6 0,-2 0 129,-5-1-129,-7-2 0,-7 5 0,-7 7 0,-5 4 0,-3 6 129,0 4-129,-3 4 0,2 10 129,3 1-129,6 4 0,21-4 129,-16 39 0,16-14-129,11 5 129,10-4 0,4 1 0,6-5 0,1-7-129,-1-8 129,-6-7-129,-2-4 129,-9-14-129,-3-4 0,-4-3 0,-7-3 0,0 2 0,-8-1 0,-4 1 129,-2 3-129,0 6 0,14 17 0,-28-21 0,28 21 129,-21-5-258,21 5 0,0 0-129,-14 14-258,14-14-516,10 45-2451,-1-27-2193,4 5-516,-6-5-258,-7-18-387</inkml:trace>
          <inkml:trace contextRef="#ctx0" brushRef="#br0" timeOffset="39196.2409">-1009 1506 2193,'-28'-31'5160,"28"31"258,-35 0-774,6-11-3096,29 11-645,-33 4-129,33-4-258,-28 27 0,22-7 0,-1 0-129,7 11-129,0-6 0,4 7 0,7-2 0,13 2 129,2-9-129,7 4 129,1-13-129,5-6 0,-4-8-129,3-8 129,-6-15-258,-3-4 129,-8-9 0,-5 3-129,-8-5 0,-5 5 0,-3-1 0,-3 4 0,-10-1 129,-7 8-129,-6-3 0,-1 3 129,-9 8-129,3 6 129,-6 7 0,5 2 0,2 2 0,2 11 0,4 10 0,4 4-129,7 3 129,6 4 0,5 4 0,4-1 0,4 3 0,16 1 0,8-3 0,5-4 0,6-6 0,3-7 0,1-11 0,4-9 0,-3-2-129,-2-18 0,-7-12 129,-9-7-258,-5-7 258,-5 0-129,-8 0 0,-8 1 0,-6 4 0,-15-1 0,-3 7 0,-5 7 0,-5 2 0,-4 6 0,-2 6 0,1 7 0,1 6 0,4 4 0,5 14 0,8 4 0,8 9 0,7-1 0,6 5 0,8 2 0,11-1 129,5-5-129,5 2 0,5-9 129,-1-5-129,0-5 0,3-7 0,-5-7 0,-4-2 0,-3-10 129,-8-7-129,-6-2 0,-8-3 0,-2 2 0,-10-4 0,-6 3 0,-5 8 0,-5-2 0,2 6 0,3 8 0,1-1 0,4 4 0,16 0 0,-28 27 0,19-9 0,7 8 0,2-2 0,0 6 129,5-3-129,9-1 0,1-1 0,4-5 129,2-6-129,0-4 129,0-10-129,-1 0 0,-2-17 0,-7-3 0,-4-6 129,-3 0-129,-4 0 129,0 1-129,-8 6 0,8 19 129,-27-17-129,27 17 0,-25 0-258,7 4 0,18-4-258,-31 15-516,28 12-1032,-27-24-2451,18 16-1290,-2-3-387,3 10-516</inkml:trace>
          <inkml:trace contextRef="#ctx0" brushRef="#br0" timeOffset="47460.7146">-841 357 2580,'0'-17'5676,"0"17"-387,0 0-387,-6-29-3612,6 29-1032,0 0 0,0 0 0,0 0 0,0 0 0,0 0 129,0 0 129,9 12 0,-9-12 0,24 26 0,-4-16 0,-20-10-129,30 10 0,-30-10-129,21 0 0,-21 0-129,14-17 0,-14 17 129,2-21-129,-2 21 0,-2-19 129,2 19-129,-22-12 0,22 12 0,-29-11 0,29 11 0,-27 0-129,27 0 129,-19 4 0,19-4 0,-5 22 0,5-22-129,6 27 129,-6-27 0,21 22-129,-21-22 0,21 5 129,-21-5 0,16 0-129,-16 0 0,5-17-258,-5 17-516,-2-21-2709,2 21-2322,0 0-129,0 0-774</inkml:trace>
          <inkml:trace contextRef="#ctx0" brushRef="#br0" timeOffset="49891.8537">-1414 3016 3999,'-8'-33'3612,"-11"0"-387,19 33-516,-30-45-258,30 45-387,-36-24-129,36 24-774,-35-2-129,35 2-387,-37 11-129,37-11 0,-29 33-258,20-11 0,2-1 0,6 3-129,1 0 0,0-3 0,1-4 0,10 5 129,-1-3-129,5 0 129,-15-19 0,33 30 0,-14-22 0,2-1 0,2-7-129,2 0 0,-4-8 0,2-10 0,-6-5 0,-1-3-129,-4 0 129,-6-2-129,-3 0 129,-3 2-129,-1 6 129,1 20 0,-24-28-129,6 21 129,-3 1 0,-3 2 0,-6 4 0,-1 0-129,-6 0 129,8 0-129,-4 0 129,5 5-129,6 5 129,4 2-129,18-12 129,-21 35 0,20-14-129,1 3 129,3 0-129,13-3 129,5 0-129,6-2 129,5-3 0,7-7-129,-1-9 129,1 0-129,-2-10 129,-4-13-129,-5-3 0,-7-1 129,-5-2-129,-8 1 0,-5-1 0,-3 3 0,-7 3 0,-9 6 0,-5 5 0,-4 0 0,-6 3 0,-1 0 0,-6 9 0,2 0 0,0 0 0,3 12 0,8 2 0,-1 5 0,10 6 0,8 9 129,8-1-129,0 3 0,18 5 129,6-3-129,5-1 0,6-10 129,0-2 0,5-11-129,-1-9 0,-4-5 129,0-16-129,-10-6 0,-3-8 0,-4-1 0,-9-5 0,-6 0 0,-3 1 0,-3 4 0,-13 4 0,-5-1 0,-3 9 0,-6 2 129,-7 3-129,2 7 0,-6 3-129,5 4 129,-3 0 0,5 11 0,1 4 0,4 8 0,6 1 0,7 5 0,7 11 129,5 2-129,4 0 0,9 2 0,13-4 129,7-2-129,6-7 0,4-9 129,4-10-129,2-8 129,0-4-129,-3-23 0,-4-4 0,-4-11 0,-5-2 0,-9-4 0,-7-2 0,-5 1 0,-8 7 0,0 1 0,-11 8 0,-8 5 0,-5 5 129,-5 5-129,-5 4 0,-1 7 0,-2 1 0,3 2 129,-6 2-129,7 8 0,5 9 0,6 2 0,4 5 129,12 5-129,6 0 0,6 1 0,15 5 0,5-6 129,6-4-129,3-8 0,4-9 0,-3-2 129,0-8-258,-4-12 258,-7-13-129,-5 0 0,-6-4 0,-4 1 0,-5 0 0,-5 2-129,-5 4 129,-8 1 0,-6 4 0,-4 3 0,-2 7 0,-4 2 0,-2 5 0,1 0 129,4 2-129,0 8 0,4 7 0,9 2 0,3 0 129,9 7-129,1-5 0,5 4-129,6-3 129,3-5-258,4 0-129,-18-17-516,42 19-1677,-42-19-1935,16-11-1677,-16 11-387,21-36-516</inkml:trace>
        </inkml:traceGroup>
      </inkml:traceGroup>
    </inkml:traceGroup>
    <inkml:traceGroup>
      <inkml:annotationXML>
        <emma:emma xmlns:emma="http://www.w3.org/2003/04/emma" version="1.0">
          <emma:interpretation id="{C9EC4150-7EA7-471F-A7ED-3A4603413C64}" emma:medium="tactile" emma:mode="ink">
            <msink:context xmlns:msink="http://schemas.microsoft.com/ink/2010/main" type="paragraph" rotatedBoundingBox="8946,8679 7484,12465 5952,11874 7415,8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353937-4BA0-4352-9C0E-7827BC1762B7}" emma:medium="tactile" emma:mode="ink">
              <msink:context xmlns:msink="http://schemas.microsoft.com/ink/2010/main" type="inkBullet" rotatedBoundingBox="8489,8502 8169,9333 7094,8918 7415,8087"/>
            </emma:interpretation>
            <emma:one-of disjunction-type="recognition" id="oneOf3">
              <emma:interpretation id="interp11" emma:lang="en-US" emma:confidence="0">
                <emma:literal>11</emma:literal>
              </emma:interpretation>
              <emma:interpretation id="interp12" emma:lang="en-US" emma:confidence="0">
                <emma:literal>\\</emma:literal>
              </emma:interpretation>
              <emma:interpretation id="interp13" emma:lang="en-US" emma:confidence="0">
                <emma:literal>"</emma:literal>
              </emma:interpretation>
              <emma:interpretation id="interp14" emma:lang="en-US" emma:confidence="0">
                <emma:literal>or</emma:literal>
              </emma:interpretation>
              <emma:interpretation id="interp15" emma:lang="en-US" emma:confidence="0">
                <emma:literal>"1</emma:literal>
              </emma:interpretation>
            </emma:one-of>
          </emma:emma>
        </inkml:annotationXML>
        <inkml:trace contextRef="#ctx0" brushRef="#br0" timeOffset="19732.1287">-2392-1129 2451,'13'14'5934,"-13"-14"-129,12-22-387,-12-15-3096,7 20-1032,-12-19-258,5 6-129,-13-11-258,2 3-129,-10-7-129,-3 2-129,-8-5 0,-3 4-258,-2 0 129,-3 5-258,1 10-129,-1-2-387,16 21-645,-16-7-3225,40 17-1161,-16 0-258,16 0-516</inkml:trace>
        <inkml:trace contextRef="#ctx0" brushRef="#br0" timeOffset="20180.1541">-1759-1089 6063,'0'0'5934,"0"0"-129,18-8-516,-2-4-4128,-16-25-258,5 3-258,-5-17-129,0 2-258,0-11 129,-3-4-258,-8-3 0,-4-2-129,-1 2 0,-2 5-129,2 13-129,2-1-258,8 21-387,-9-7-1290,18 18-3354,-3 18-129,18 0-645</inkml:trace>
      </inkml:traceGroup>
      <inkml:traceGroup>
        <inkml:annotationXML>
          <emma:emma xmlns:emma="http://www.w3.org/2003/04/emma" version="1.0">
            <emma:interpretation id="{A95D9D6E-F6AD-4D51-B40F-59A5C3D44CBA}" emma:medium="tactile" emma:mode="ink">
              <msink:context xmlns:msink="http://schemas.microsoft.com/ink/2010/main" type="line" rotatedBoundingBox="8287,10386 7484,12465 6694,12160 7497,10081"/>
            </emma:interpretation>
          </emma:emma>
        </inkml:annotationXML>
        <inkml:traceGroup>
          <inkml:annotationXML>
            <emma:emma xmlns:emma="http://www.w3.org/2003/04/emma" version="1.0">
              <emma:interpretation id="{21C285FA-6D12-4C6E-9213-9E83C0164911}" emma:medium="tactile" emma:mode="ink">
                <msink:context xmlns:msink="http://schemas.microsoft.com/ink/2010/main" type="inkWord" rotatedBoundingBox="8287,10386 7484,12465 6694,12160 7497,10081"/>
              </emma:interpretation>
              <emma:one-of disjunction-type="recognition" id="oneOf4">
                <emma:interpretation id="interp16" emma:lang="en-US" emma:confidence="0">
                  <emma:literal>ago.</emma:literal>
                </emma:interpretation>
                <emma:interpretation id="interp17" emma:lang="en-US" emma:confidence="0">
                  <emma:literal>capo.</emma:literal>
                </emma:interpretation>
                <emma:interpretation id="interp18" emma:lang="en-US" emma:confidence="0">
                  <emma:literal>dato.</emma:literal>
                </emma:interpretation>
                <emma:interpretation id="interp19" emma:lang="en-US" emma:confidence="0">
                  <emma:literal>dado.</emma:literal>
                </emma:interpretation>
                <emma:interpretation id="interp20" emma:lang="en-US" emma:confidence="0">
                  <emma:literal>a/o.</emma:literal>
                </emma:interpretation>
              </emma:one-of>
            </emma:emma>
          </inkml:annotationXML>
          <inkml:trace contextRef="#ctx0" brushRef="#br0" timeOffset="37836.1642">-2119 455 5160,'-7'-65'5805,"-7"39"-258,-12 14-2580,-16-17-1419,17 24-387,-19-6-516,4 11 0,-10 1-387,4 21 129,-7 1-258,5 9 258,3 4-129,5 5-129,6 4 0,8 5 0,14-1 129,12 5-129,3 0 0,22 0 129,12-4-129,15-1 129,9-11-129,11-11 129,2-17-129,3-10 0,3-20 0,-3-20-129,-5-18 129,-1-12-129,-17-7 0,-6-4-129,-12-1 258,-15 7-258,-12 0 129,-9 4 129,-13 11-129,-17 4 129,-7 8-129,-6 5 129,-9 9-129,-4 8 129,-5 13-129,-3 8 0,1 5 0,-2 24-258,0 4 258,3 15-129,3 6 129,7 8-129,9 3 0,9 8 129,9 0-129,18 5 258,7 1-129,18 1 129,17-4 0,13-9 0,13-11 0,10-14 0,4-18 0,5-19 0,-1-24-129,0-22 129,-10-17-129,-8-7 0,-10-5 0,-13-3 0,-15 2 0,-17 5 0,-6 7 0,-17 5 129,-15 9-129,-15 2 129,-4 11 0,-5 10 0,-9 4-129,-2 8 129,1 15-129,2 8-129,0 18 129,3 12-129,8 9 129,8 8-129,8 8 129,11 11-129,10 2 129,16 7 129,10-5 0,17 3 0,15-5-129,11-11 129,8-8 0,8-17 0,1-21 0,7-19-129,-4-14 129,0-29-129,-8-17 0,-8-11 0,-13-8 0,-12 1 0,-13-2-129,-16 2 129,-4 6 0,-27 8-129,-8 9 258,-14 8-258,-5 11 129,-7 6 0,-4 15 129,-5 15-129,6 8-129,-3 22 129,9 7 0,4 14 129,12 7-258,12 10 258,11 10-258,15-2 258,6 2-129,27-6 129,10-3-129,15-12 0,10-15 129,7-19-129,4-23 129,5-11-129,-9-31 129,-1-11-129,-6-13 0,-17-5 0,-9 0 0,-16 1 0,-11 3 0,-10 8 0,-20 5 0,-13 10 0,-9 5 0,-11 6 0,-6 11 0,-5 11 0,-1 10 0,-2 4 0,4 21-129,7 9 129,10 12 0,7 7 0,15 6-129,15 5 258,9 6-129,6 2 0,18-11 0,11-1 129,9-10-129,5-13 0,3-17 129,1-18-129,-5-4 0,0-33 0,-8-7 129,-8-6-258,-8-10 129,-8 1 0,-9 4 0,-7 0 0,-10 8 0,-11 6 0,-8 7 0,-8 6-129,-8 4 129,-3 11 0,3 5 0,-3 7 0,5 14 0,8 14 0,7 9 0,11 12 129,14 7-129,6 2 0,11 1 0,15-6 129,8-5-129,6-9 129,7-14-129,0-14 0,0-11 0,-7-12 0,0-17 0,-12-8 0,-11-4-129,-8-4 129,-9 0 0,-5 2-129,-15 5 129,-7 1 0,-7 10 0,-3 5 0,-6 8 0,-1 6 0,2 8-129,5 0 258,2 11-129,7 12 0,5 6 0,9 6 0,10-1 0,2 7 129,12 1-129,8-2 0,8-6 0,4-13 258,3-5-258,2-8 0,1-8 0,-4-14 0,-4-9 129,-7-11-258,-7 0 129,-7-3 0,-10-2 0,-5 2 0,-13 1-129,-9 5 129,-7 1 0,1 11 0,-6 8 0,7 4 0,0 7 0,13 15 0,6 11 0,11 12 129,2 6-129,12-2 0,8 0 0,5-6 129,2-9-129,-5-16 0,2-7 0,-4-8 0,-8-13 0,0-12 0,-8 1 0,-4-2 0,0 3 0,-6 8 0,-4 1 129,10 18-129,0 0 0,-16 0 129,16 13-129,2 7 129,8 2-129,2 0 0,1-3-129,-13-19 0,32 26-258,-32-26-516,32 5-387,-32-5-2193,29 0-1419,-29 0-1290,32 26-258,-14 0-386</inkml:trace>
          <inkml:trace contextRef="#ctx0" brushRef="#br0" timeOffset="35553.0335">-2984 1653 1,'-37'-28'2966,"11"17"-128,9 11 258,-17-3-516,18 15-258,-15-1-387,22 26-387,-12-7-258,21 22-387,-5-7-129,8 15-129,8-15 0,15 2 0,0-15-258,11-2 0,-7-22-129,9-8-129,-4-8 0,0-22-129,-6-4 129,-3-3-258,-7-2 258,-13-6-258,-1 7 129,-5 3 0,-9 7 0,-11 6 0,-4 0 0,-6 10 0,-2 3 129,3 4-129,0 5 0,7 3 129,1 9-129,11 10 258,8 4-129,2 6 0,12-1 0,10-4 258,1-4-258,2-4 0,1-12 0,0-7 0,-5-5 0,-5-16-129,-7-3 129,-2-7-129,-7-2 0,0-3-129,-12 6 129,-5-4 0,-6 8 0,-6 6 0,-1 2 0,-2 11 0,0 6 0,3 1 129,0 12-129,5 10 0,8 5 0,3 7 129,5 0-129,8 7 129,0-4 0,10 1 0,6-9 0,9-5 0,1-11 0,4-7-129,1-6 129,-5-15-129,1-8 0,-6-6 0,-7-2 0,-4-2 0,-5 1 0,-5 5 0,-8 3 0,-4 8-129,-5 1 129,1 15 0,-4 0 0,3 7 129,6 13-129,3 8 0,6 3 0,2 3 0,6 0 0,9-5 0,4-6 0,0-11 0,2-5 0,-2-7 0,-1-9 0,-2-8-129,-8-4 129,-3-2 0,-3 1 0,-2-1 0,-5 4 0,-8 3 0,-6 1 0,-7 4 0,4 0 0,-4 7 0,-3 1 0,5 3 0,-5 6 0,5 7 0,8 8 0,5 6 129,3 3-129,8 6 129,1-5-129,15 0 129,2-3-129,9-7 129,1-11-129,-4-6 129,4-4-129,-3-16 0,-6-5 0,-5-3 0,1-4 0,-14 4 0,-1 2 0,0 6 0,0 16 129,-32-18-129,13 18 0,-4 6 0,-4 11 0,6 8-129,7 4-387,-2-8-387,24 17-2580,-8-38-1935,21 24-645,-2-24-387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49:29.67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8E602A-EBBA-4BEB-AF42-6461310D9FB3}" emma:medium="tactile" emma:mode="ink">
          <msink:context xmlns:msink="http://schemas.microsoft.com/ink/2010/main" type="writingRegion" rotatedBoundingBox="3613,2238 1959,5399 -220,4258 1434,1097"/>
        </emma:interpretation>
      </emma:emma>
    </inkml:annotationXML>
    <inkml:traceGroup>
      <inkml:annotationXML>
        <emma:emma xmlns:emma="http://www.w3.org/2003/04/emma" version="1.0">
          <emma:interpretation id="{A34FE952-4455-460D-9565-940FA8135C09}" emma:medium="tactile" emma:mode="ink">
            <msink:context xmlns:msink="http://schemas.microsoft.com/ink/2010/main" type="paragraph" rotatedBoundingBox="3613,2238 1959,5399 -220,4258 1434,1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BC266F-F24E-404E-903E-E3B10361908F}" emma:medium="tactile" emma:mode="ink">
              <msink:context xmlns:msink="http://schemas.microsoft.com/ink/2010/main" type="line" rotatedBoundingBox="3613,2238 1959,5399 -220,4258 1434,1097"/>
            </emma:interpretation>
          </emma:emma>
        </inkml:annotationXML>
        <inkml:traceGroup>
          <inkml:annotationXML>
            <emma:emma xmlns:emma="http://www.w3.org/2003/04/emma" version="1.0">
              <emma:interpretation id="{563FE927-FCA4-40B8-AE84-CDF9EACA47B2}" emma:medium="tactile" emma:mode="ink">
                <msink:context xmlns:msink="http://schemas.microsoft.com/ink/2010/main" type="inkWord" rotatedBoundingBox="3613,2238 1959,5399 -220,4258 1434,1097"/>
              </emma:interpretation>
              <emma:one-of disjunction-type="recognition" id="oneOf0">
                <emma:interpretation id="interp0" emma:lang="en-US" emma:confidence="0.5">
                  <emma:literal>posttests*</emma:literal>
                </emma:interpretation>
                <emma:interpretation id="interp1" emma:lang="en-US" emma:confidence="0">
                  <emma:literal>posttests'*</emma:literal>
                </emma:interpretation>
                <emma:interpretation id="interp2" emma:lang="en-US" emma:confidence="0">
                  <emma:literal>pinpoints*</emma:literal>
                </emma:interpretation>
                <emma:interpretation id="interp3" emma:lang="en-US" emma:confidence="0">
                  <emma:literal>posttests"*</emma:literal>
                </emma:interpretation>
                <emma:interpretation id="interp4" emma:lang="en-US" emma:confidence="0">
                  <emma:literal>posits*'</emma:literal>
                </emma:interpretation>
              </emma:one-of>
            </emma:emma>
          </inkml:annotationXML>
          <inkml:trace contextRef="#ctx0" brushRef="#br0">75 55 1548,'0'0'2838,"0"0"0,0 0-258,-17 0-516,17 0-129,0 0-387,0 0-129,0 0-516,24 13 0,-24-13-129,25 11-129,-25-11-258,40 11 129,-20-10-129,7 1-129,-3-2 258,6 0-258,-4 0 0,6-3 0,-3-6 0,3 8-129,-3-5 129,3 4-129,2-2 129,1 4-129,0-1 0,2 1 0,-3 0 0,3 0 129,0 0-258,0 5 129,-4-3-129,0 3 129,-1-3-129,-2 4 0,1-2 0,-4 3 0,-1-5 129,-2 1-258,0 2 258,-3-1-129,1 1 0,-1-4 0,-5 0 0,2-1 0,2 2 0,-2-2 0,3 0 0,-3 0 0,-1 0 0,1 0 0,-1 0 0,4 0 0,-3-2 0,1 1 129,-3 1-129,4 0 0,-3 0 0,1 0 0,-2 0 0,-16 0 0,30 0 0,-12 1 0,-2 4 0,-16-5 0,32 4 0,-32-4 0,32 8 129,-14-8-387,-18 0 258,32 8 0,-14-7 0,-18-1 0,27 6 0,-27-6-258,29 4 258,-29-4 258,24 0-258,-24 0-258,24 2 258,-24-2-129,21 1 129,-21-1 0,22 0 0,-22 0 0,19 4 0,-19-4 0,25 2 0,-25-2 129,24 12-129,-24-12 0,25 6-129,-25-6-129,23 9 258,-23-9 0,21 4 0,-21-4 0,0 0 0,20 0 0,-20 0 0,0 0 0,16 7 0,-16-7-129,0 0 258,20 5-258,-20-5 129,0 0 0,0 0 0,19 7 129,-19-7-129,0 0 0,0 0 0,0 0 0,0 0-129,0 0 258,0 0-129,0 0 0,0 0 0,13 19 0,-13-19 0,0 0 0,0 15 0,0-15 258,0 19-258,0-19 0,1 30 0,-1-11 0,4 1 0,-4 5 129,0 1-129,1 6 0,-1 1 0,0 7 129,2 2-129,-1 0 0,-1 3 0,2 2 129,1-4-129,-1 2 129,-1-4-129,3-2 129,-3-2 0,4-4-129,-3-1 0,1 0 129,0-6-129,-1 5 0,-2-1 0,1-1 129,1 4-129,-2-4 0,0-1 0,0 2 0,0 0 0,0-4 129,0-2-129,0 1 0,0-3 0,0-3 0,0-1 0,0 1-129,0-3 258,2 2-258,-2-18 129,4 26 0,-4-26 0,5 23 0,-5-23 0,7 20 0,-7-20 0,4 18 0,-4-18 0,0 0 0,8 18 0,-8-18 129,0 0-129,0 0 0,0 0 0,0 0 0,0 0 0,0 0 0,0 0 0,0 0 129,-17 4-129,17-4 0,-27 0 0,9 0 0,-1-4 0,-4 1 0,-7-4 0,1 2 0,-5-1 0,0 1 0,1-2 0,-4 6 0,2-1 0,-2 1-129,5 1 258,-1 0-129,3 3 0,-2 2 0,-2 6 0,-1-7 0,-4 7 0,-1-6 0,-1 4 0,0-1 0,3 3 0,-4-1 0,2-1 0,5-1 129,-2 3-129,3-3 0,4 1 0,-2-2 0,1 1 0,4-7 0,3-1 0,0 0 0,1 0 0,4 0-129,-2-6 258,2 1-258,1-2 129,2-1 0,-1 2 0,17 6 0,-32-7 0,32 7 0,-29-6 0,29 6 0,-32-2 0,32 2 0,-34 0 0,15 0 0,19 0 0,-32 0 0,12 0 0,4 0 0,16 0 0,-25 0 0,25 0 0,-25-1 0,25 1 0,-22-3 0,22 3 0,0 0 0,-24-5 0,24 5 0,0 0 0,-19-5 0,19 5-129,0 0 129,-18-5 0,18 5 0,0 0 0,0 0 0,-19-14 0,19 14 0,0 0 0,-18-13 0,18 13 0,0 0 0,-19-15 0,19 15 0,0 0 129,-21-8-258,21 8 129,0 0 0,-19-7 0,19 7 0,0 0 0,0 0 0,0 0 0,-18-7 0,18 7 0,0 0 0,0 0 0,0 0 0,0 0 0,0 0 0,0 0 0,0 0 0,0 0 0,0 0 0,3-19 0,-3 19 0,0 0-129,0 0 129,18-11 0,-18 11 0,21-1 0,-21 1 129,30 0-129,-10 0 0,4 0 129,3 4-129,2-1 0,5 2 129,2-1-129,3 0 0,1 2 129,2-1-129,-1 2 129,1-2 0,1-2-129,-1 0 129,-2 0-129,2 2 129,-3-5-129,2 1 129,-2 3-129,1-2 0,-5-1 129,2 3-129,-3-4 0,-1 0 129,0 0-129,-5 0 0,1 0 0,-1-4 0,-1-1 0,-5-2 0,4 4 0,0-1 129,-2 1-258,-3 2 258,1 1-129,4 0 0,-5 0 0,-1 0 0,-4 0 129,2 1-129,1-1 0,-19 0 0,31 3 0,-15-3 0,3 3 129,0-2-129,-19-1 0,37 8 0,-13-6 0,-1 2 0,-2 0 0,1 0 129,-1 1-129,-2-5 0,2 4 0,-21-4 0,27 3 0,-27-3 0,28 0 0,-28 0 0,19 0 0,-19 0 0,0 0 0,21-5 0,-21 5 0,0 0 0,0 0 0,0 0 0,0 0 0,16-11 0,-16 11 0,0-18 0,1 2 0,-1-6 0,0-4 0,0 0 0,0-1 0,0-3 0,0 0 0,0 1 129,0 2-129,0 3 0,0 1 129,4 1-129,-3-3 0,1 2 0,-1-3 129,1 3-129,-2-5 0,0 0 0,0-1 0,0 3 0,0-1 0,0-3 0,0 7 0,0-2 0,-2 1 0,2-1 0,-1 1 0,-1 4 0,1-1 0,1-5 0,0 2 0,0-2 0,0 1 0,0-2 0,0 3 129,0-4-129,0 6 0,0-2 0,0 1 0,0 2 0,0-1 129,0 2-129,0 0 0,0-4 0,0 3 0,-4 0 0,1-1 0,2 2 0,-3 2 0,1 3 0,0-3 0,3 18 0,-2-27 0,2 27 0,-1-25 0,1 25 129,-2-20-129,2 20 0,-3-24 0,3 24-129,0 0 258,-3-21-129,3 21 0,0 0 0,0-19 0,0 19 0,0 0 129,0 0-129,0-18 0,0 18 0,0 0 0,0 0 258,0 0-258,0 0 129,0 0 0,-15-13 0,15 13-129,0 0 258,-24-6-258,24 6 0,-25 0 0,25 0 129,-37 0-129,14 0 0,-1 0 0,-3 0-258,1 0 258,-3 0-129,0 0 129,2-1 0,-2-2 0,0 1 0,2 0 0,-3-2 258,-1 3-258,-1-3 129,2 2-129,-4-1 0,2 2 0,1-1 0,-4 0 0,6-3 0,-1 2 0,-2-4 0,1 0 129,4-1-129,1-2 0,-3 5-129,2-2 129,1-1 0,4 4 0,-1-3 129,-2 6-129,2-5 0,2 6 0,-1 0 0,-1 0 0,1 0 0,-4 0 129,2 6-129,2-3 0,-1 2-129,-2-4 129,2 0 0,-1 1 0,3-2 0,-1 0-129,1 0 129,-6 0 0,4 0 0,-1 0 0,0-2 0,2 0 0,-1-1 129,2 3-129,-1-2 0,1 2 0,2 0 0,-2 0 129,2 0-129,-2 2 0,3 2 0,-1-3 0,0 2 0,-1 0 0,4-3 0,-1 2 0,-1-2 0,2 0 0,16 0 0,-30 4 0,30-4 0,-29 0 0,29 0 0,-29 5 0,29-5 0,-26 0 0,26 0 0,-30 2 0,30-2 0,-29 3 0,29-3 0,-21 9-129,21-9 0,0 0-387,-16 5-258,29 13-1419,-13-18-2451,35 3-774,3 3-774,6 5-387</inkml:trace>
          <inkml:trace contextRef="#ctx0" brushRef="#br0" timeOffset="17382.9943">399 1371 1677,'-17'0'2322,"17"0"-258,0 0 258,0 0-258,0 0-129,0 19-258,0-19-258,8 33-387,-8-33-258,13 33-258,-13-33 129,11 31-387,-11-31 129,8 19-129,-8-19-129,0 0 0,0 0 129,0 0 0,-8-21-129,1 4 129,-2-4-129,-1 2 129,-1-1-129,1 2 129,10 18-258,-13-22 129,13 22 0,0 0 0,0 0 258,0 0-387,-11 10 129,11 9 0,0-4 0,3 7-129,1-6 0,2 2 0,-6-18-129,10 20 258,-10-20-129,0 0 0,0 0-129,6-13 129,-6 13 129,0-28 0,0 28 0,0-31 0,0 12-129,-3 0 129,0 0-129,-4-2 129,2 1-258,-1-3 129,-2-3-129,3 5 129,-1-3 0,3 6 0,-1-1 0,4 19 0,-3-22 129,3 22-129,0 0 0,0 0 0,0 0 129,16 2-129,-16-2 129,21 26-129,-21-26 129,21 26-129,-21-26 0,14 17 129,-14-17-129,0 0 129,0 0-129,0 0 0,0 0 129,0-17-129,0 17 0,-1-24 0,1 24 0,0 0 0,0 0 129,0 0-129,0 0 0,21 26 0,-9-7 0,3 3 129,-2-1-129,-2-4 129,-11-17-129,14 21 0,-14-21 129,0 0-129,0 0 0,0 0 129,0 0-129,0-15 0,0 15 0,-11-33 0,1 10 0,-1 1 0,-2-3 0,1-2 0,-1 4 0,-2 0 0,6 5 0,9 18 0,-13-26 0,13 26 258,0 0-258,0 0 0,8 15 0,3 4 0,4 3 0,1 4 0,-2-1 0,4 1 0,-6-4 0,1-1 129,-13-21-129,18 30 129,-18-30-129,0 0 0,0 0 0,0 0 0,3-12 0,-3-7 0,-6-6 129,-5-1-258,-4-8 258,1 6-258,-2-4 258,1 6-258,4 1 129,1 5 129,10 20-129,-13-19 0,13 19 0,0 0 129,12 22-129,2 5 0,7 3 0,5 10 0,1-2 129,5 2-129,0 1 129,-3-3-258,-2-2 258,-3-6-129,-6-4 0,-2-4 0,-16-22 0,18 24-129,-18-24 129,0 0 0,0 0-129,0-24 258,-8-2-129,-10-4 129,-6-5-129,-2-7 0,-1 0 0,-2-4 129,0 4-129,2-1 0,0 5 0,9 4 0,2 10 0,5 3 0,11 21 0,0 0 0,0 0 0,0 25 129,11 12-258,15 5 258,-1 7-129,6 3-129,-1 5 258,4-5-129,-5-7 129,-5-5-129,-5-11 129,-4-7-258,-15-22 258,0 0 0,17 6-258,-17-6 258,-9-28-129,-9-3 129,-1-2-129,-7-5 0,0-1 0,-2-1 129,-3-2-129,1 3 0,1 4 0,8 4 0,3 5 129,2 11-129,16 15 0,-19-12 0,19 12 0,0 25 0,6 7 129,7 5-129,3 5 0,-1 5-129,1-3 258,-2 0-258,-3-8 258,-1-8-258,-7-13 258,-3-15-258,0 0 129,0 0 129,0-8-129,-9-18 129,1-5-129,-5 5 129,0-4-258,0 8 258,2 3 0,11 19-129,-21-19 0,21 19 0,0 0 0,-23 3 0,23-3 0,-14 17 129,14-17-129,0 0 0,-18 0 0,12-13 0,1-12 0,0-5 129,1-4 0,-1-3 0,0-1 0,0 0 0,-1-2 129,1 5-129,2 1 0,-1-4 0,0 5 0,2-4-129,0-2 0,1-1 0,-2-1 129,1-2-129,0 3 0,1 2 0,-1 0 0,-4-3 0,1 4 0,0 0 0,0 3 0,-1 3 0,-1-2 0,-1 2 0,-1 3 129,2 3-129,1 5 0,0 1 0,2 1 129,0 1-129,4 17 129,-4-16 129,4 16-258,0 0 129,-1-23 0,1 23 0,0 0-129,0 0 258,0 0-258,0-18-129,0 18 129,0 0 0,0 0 0,0 0 0,0 0 0,0 0 0,0 0 0,0 0 0,8-18 0,-8 18 0,0 0-129,0 0 129,0 0 0,0 0 0,0 0 0,0 0 0,0 0-129,0 0 129,0 0 0,0 0 0,0 0 0,0 0 0,0 0 0,0 0 0,5 15 0,-5-15-258,0 0 258,0 19-129,0-19 129,1 21-258,1-3 258,1 3-258,0 2 129,4 2 129,-3 1 0,0 0 0,-1-1-129,0 1 129,0-7-129,0 2 129,-3-2 0,0 0 0,0 4 0,0-3 0,0-1 0,0 1 0,0-1-129,0-3 129,0-16 0,0 29 0,0-29-129,0 0 129,-3 22 0,3-22 0,0 0 0,0 0 0,0 0-129,0 0 129,0 0 0,-17-14 0,12-4-129,2-4 129,-2-6 129,2-6-129,3-1 0,-4-1 0,3-2 0,1 4 0,0 2 129,0 1-129,0 9 129,0 3-129,0 19 0,0-26 0,0 26 129,0 0-129,0 0 0,0-17 129,0 17-129,0 0-129,0 0 258,0 0-129,0 0 0,0 0 0,0 0 0,0 0-129,0 0 129,11 0 129,-11 0-129,18 1 0,-18-1 0,33 0 0,-15 0 0,4 4 0,3-4 0,0 1 0,2-1 129,4 1-129,-4-1 0,5 0 0,0 5 0,4-2 0,-3-3 0,1 5 0,-2-5 0,-3 6 0,0-6-129,-7 0 129,-1 0 129,-1-2-129,-4-2 0,1 1 0,-17 3 129,29-4-129,-29 4 0,24 0 0,-24 0 0,31 0 0,-15 0 0,-16 0 0,30 0 0,-30 0 0,31 0 0,-14 0 0,-17 0 0,34 0 0,-15 0 0,-3 0 0,2-1 0,0 1 0,-2 0 0,-16 0 0,32 0 0,-32 0 0,32 0 0,-32 0 129,30 7-258,-10-1 258,0-5-258,-20-1 129,34 8 0,-16-4 129,-18-4-129,33 8 0,-33-8 0,36 16 0,-36-16 0,32 3 0,-32-3 0,29 7 0,-29-7 0,29 5 0,-29-5 0,25 0 0,-25 0 0,26 2 0,-26-2 0,27 5 129,-27-5-258,27 4 129,-27-4 0,29 10 0,-29-10 0,29 9 0,-29-9 0,24 3 0,-24-3 129,23 7-129,-23-7 0,19 4 0,-19-4 0,22 0 0,-22 0 0,23 1 0,-23-1 0,19 4 0,-19-4 0,24 8 0,-24-8 129,19 2-129,-19-2 0,20 7 0,-20-7 0,0 0 0,22 4 0,-22-4 0,0 0 0,0 0 0,21 5 0,-21-5 0,0 0 0,0 0 0,18 1 0,-18-1 0,0 0 0,0 0 0,0 0 0,0 0 0,0 0 0,0 0 0,0 0 0,0 0 0,0 0 0,0 0 0,0 0 0,0 0 0,0 0 0,0 0 0,0 0 0,0 0 0,0 0 0,0 0 0,0 0 0,9 18 0,-9-18 0,2 15 129,-2-15-129,0 26 0,0-26 0,0 31 129,0-12-129,0 2 0,0 1 0,0 1 0,0 3 0,-2 1 0,-3-2 0,4 1 0,-2-1 0,3 4 0,-2 0 0,-1 0 0,1-1 0,2 5 0,0-5 0,0 4 0,0-1 0,2-4 0,3 2 0,-4-1 0,1-2 0,-2 0 0,1-1 0,-1 1-129,4-3 129,-4-1 129,1 3-129,-1-5 0,2 0 0,-2 2 0,0-3 0,2-1 0,-2 1 0,1-4 0,-1-15 0,5 31 0,-5-31 0,0 26 0,0-26 0,0 26 0,0-26 129,0 30-258,0-30 129,0 27 0,0-27 0,0 28 0,0-28 129,0 24-258,0-24 258,3 19-258,-3-19 129,0 0 0,0 19 0,0-19 0,0 0 0,0 0 0,0 0 0,0 0 0,0 0 0,0 0 0,0 0 0,0 0 0,0 18 0,0-18 0,0 0 0,0 0 0,0 0 0,0 0 0,0 0 0,-14 8 0,14-8 0,-20 3 0,20-3 0,-22 5 0,4-2 0,-3-2 0,2 2 0,-3-3 0,-1 3 0,-1-3 0,-1 0 0,-1 0 0,2 0-129,1 0 129,-1 0 0,2 0 0,-1 0 0,-1 0 0,2 0 129,-1 0-129,3 0-129,-1 0 129,0 0 129,0 0-129,0-4 0,0 1 0,0-1 0,2 2 0,2 0 0,-9 2 0,2 0 0,3-3 0,0 3 0,2 0 0,-4 0 0,4 0 0,-3 0 0,4-5 0,2 3 0,-2 1 0,-1-2 0,3 0 0,-2 2 0,-1-3 0,19 4 0,-30 0 0,30 0 0,-28 0 0,28 0 0,-22 0 0,22 0 0,-21 0-129,21 0 129,-19 0 0,19 0 0,-18 0 0,18 0 0,-16 0 0,16 0 0,0 0 0,-18 0 0,18 0 0,0 0 0,0 0 0,-17-4 0,17 4 0,0 0 0,0 0 0,-19-19 0,19 19 0,0 0 129,-20-26-129,20 26 0,-17-11 0,17 11 0,-20-18 0,20 18 0,-17-13 129,17 13-258,-15-19 258,15 19-129,-14-19 0,14 19 129,-16-28-129,16 28 0,-11-28 0,6 7 0,0 1 0,-3-5 0,3 0-129,-3-3 258,3 0-258,-4-1 129,2-5 0,-2-3 0,-1 3 0,4-3 0,-4 3 0,5-3 0,-1 3 0,1-2 0,-2 3 0,3 5 0,0 1 0,-2 1 0,4 3 0,-1 3 0,-2 2 0,2 0 0,3 18 0,-8-29 0,8 29 0,-5-22 0,5 22 0,-8-23 0,8 23 0,-9-22 0,9 22 0,-10-21 0,10 21 0,-10-22 0,10 22 0,-9-19 0,9 19 0,-8-19 0,8 19 0,-10-18 0,10 18 0,0 0 0,0 0 0,-9-16 0,9 16 0,0 0 0,0 0 0,0 0 0,0 0 0,0 0 0,0 0 0,0 0 0,0 0 0,0 0 0,0 0 0,0 0 0,0 0 0,-2 16 0,2 2 0,5 2 0,4 9 0,1 1 0,1 8 0,-3-3 0,-1 1 0,-1 1-129,-4-3 129,-2-7 0,0 2 129,0-6-258,0 0 129,-3-8 0,3-15 0,-10 25 0,10-25 0,-7 19 0,7-19 0,-6 17 0,6-17 0,0 0 0,0 0 0,-10 21 0,10-21 0,0 0 0,0 0 0,0 0 0,-6-19 0,6-2 0,0-8 0,-2-4 0,2-5 0,0-2 0,0-1 0,0-1 0,0 5 129,0 0-129,0 0 0,0 8 0,0 0 0,0 1 0,0 4 0,0 3 0,0 2 0,0-1 0,0 20 0,2-34 0,-2 34 0,5-27 0,-5 27 0,3-19 0,-3 19-129,0 0 129,0 0 0,0 0 0,5-17 0,-5 17 0,0 0 0,0 0 0,0 0 0,0 0 0,21 0 129,-21 0-129,21 2 0,-21-2 0,27 5 0,-10-2 0,4 1 0,0-3 0,2 3 0,2 3-129,-2-4 129,6 4 0,-2 3 0,-1-3 0,1 0 0,-1 4 0,2-3 0,-2-1 0,0 0 0,-2 0 0,-2-2 0,4-2 0,-4 0 0,-1-2 0,2-1 0,-1 0 0,-3 0 0,2 0 0,0 0 0,0 4 0,0-4 0,1 1 0,-1 1 0,2 2 0,-1-3 0,2 2 0,-5-3 129,6 0-129,-5 2 0,-2-2 0,3 1 0,3-1 0,-6 0 0,2 1 0,0 3 0,1-1 0,-4-2 129,2 2-258,-3-3 129,2 0 0,-18 0 0,32 0 0,-32 0 0,29 0 0,-29 0 0,27 1 0,-27-1 0,29 0 0,-29 0 0,28 0 0,-28 0 0,25 2 0,-25-2 0,27 3 0,-27-3 0,18 9 129,-18-9-129,27 4 0,-27-4-129,24 4 258,-24-4-129,23 7 0,-23-7 0,19 2 0,-19-2 0,0 0 0,0 0 0,0 0 0,18 1 0,-18-1-129,0 0 129,0 0 0,0 0 0,0 0 0,0 0 0,-19-13 0,-1 6 0,-4-3 0,-6 1 0,-10 0 0,-4-2 0,-7 0 0,-5 3 0,-7 2 0,-2-2 0,-4-1 0,-4 6 0,0-5 0,-1 0 0,2 1 0,4 0 0,7 3 0,5 1 0,5 2 0,9 1 0,8 0 0,7 0-129,8 0 129,19 0 0,-20 1 0,20-1 0,0 0 0,0 0 0,25 11 0,-1-11 0,5 3 0,7 2 0,8 1 0,5 0 0,6-4 0,6 5 0,3-2 0,2 6 0,1-8 0,-1 2 0,-2-2 0,-4 1 0,-4 2 0,-6-6 0,-9 0 0,-9 0 0,-6 0 0,-5 0 0,-21 0 0,26-3 0,-26 3 0,0 0 0,0 0 129,0 0-129,0 0 0,0 0 0,0 0 0,-23-17 0,2 16 0,-8-3 0,-4 4 0,-9 0 0,-6 0 0,-7 0 129,-6 0-129,-5 0 0,1 0-129,-6 0 129,2 0 0,3-1 0,4-1 0,4-2 0,0-1 0,9 3 0,8 2 129,3-5-129,6 3 0,5-3 0,6 0 0,21 5-129,-26-10 129,26 10 0,0 0 0,0-18 0,11 13 0,18 2 0,8 1 0,13 0 0,12 2 0,6 0 0,9 0 0,3 0 129,0 2-129,-1 3 0,-4-1 0,-11-3 0,-9-1 0,-9 0 0,-7 0 0,-10 0 0,-7 0 0,-22 0 0,20 0 0,-20 0 0,0 0 0,0 0 0,0 0 0,-12-8 0,-5 4 0,-4-1 0,-6 2 0,-7-4 0,-9 2 0,-2 1 0,-8 2 0,-4 2 0,-2 0 0,-2 0 129,-3 2-129,0 9 0,3-3 0,0 4 0,-2 0 0,10-1 0,2-3 0,5-2 0,5 0-129,9 0 129,5-5 0,6 1 0,21-2 0,-22 4 0,22-4 0,0 0 0,0 0 0,25-4 0,1 1-129,8-3 129,1-3 0,7 1 0,-2 1 0,2-1 0,-7 1 129,-5-2-129,-7 2 0,-7 0 0,-16 7 0,18-8 0,-18 8 0,0 0 0,0 0 0,-23 0 0,2 5 0,-4-3 0,-1-1 0,-6-1 0,-5 0 0,2 0 0,1 0 0,-3 0 0,3-3 0,2-2 0,3 1 0,2 1 0,6-1 0,0 3 0,4 0 0,17 1 0,-26 0 0,26 0 0,-18 6 0,18-6 0,-9 20 0,9-2 0,0 2 0,1 6 0,9 2 0,0 7 0,4 4 0,-1 8 0,0-4 0,-2-1 0,2-3 0,-7-6 0,1-3 0,-3-10 129,-4-20-129,5 16 0,-5-16 0,0 0 0,0-17 129,0-8-258,-3 1 129,-5-10 0,0-3 0,2-3 0,-2 2 0,3 4 0,-3 7 0,3 4 0,5 23 0,-5-16 0,5 16 129,5 21-129,8 13 0,0 10 129,3 8-258,1 1 129,3-1 0,-1 0 129,-5-5-258,-1-6 129,-3-14 0,-1-7 129,-9-20-258,10 19 129,-10-19 0,0 0 0,0 0 0,0-14-129,0 14 129,-10-33 0,2 14 0,3-4 0,5 23 0,-12-22 0,12 22 0,0 0 0,0 14 0,4 17 0,9 3 0,5 8 0,1 2 0,0-3 0,-3 1 0,2-7 0,0-3 0,-10-9 0,-2-4 0,-6-19 0,15 28 0,-15-28 0,11 28 0,-11-28 0,16 30 0,-16-30 0,13 29-129,-13-29 129,13 22 0,-13-22 0,0 0 0,0 0 0,0 0 0,0 0 0,0 0 0,0 0 0,17-3 0,-17 3 0,0 0 0,16-26 0,-16 26 0,16-18 0,-16 18 0,24-17 0,-6 11 0,1-2 0,1 5 0,0-1 0,1 1 0,0 3 0,0 0 129,-3 0-129,1 3 0,-1 1 0,1 3 0,-19-7 0,33 12 0,-15-3 0,-18-9-129,27 15 129,-27-15 0,26 16 0,-26-16 0,16 15 0,-16-15 0,0 0 0,0 0 0,18 17 0,-18-17 0,0 0 0,0 0 0,0 0-129,0 0 129,0 0 0,0 0 0,0 0 0,21 7 0,-21-7 0,0 0 0,22 0 129,-22 0-129,18 0 0,-18 0 0,0 0 129,17-1-129,-17 1 0,0 0 0,0 0 0,0 0 0,0 0 0,-12-6 0,12 6 0,-31 0 0,10 2-129,-4 5 129,-8 0 0,-2 2 0,-2-1 0,-3 4-129,-2-3 129,2-2 0,-1 3-258,5-3 258,6-1-129,3 0 129,7-3-129,3 1 129,17-4-129,0 0 129,0 0 0,0 0 0,37 4 0,4-4 0,9 0 0,8 0 129,6 0-129,3 0 0,-3 0 129,-1-5-129,-5-2 129,-13 0-129,-7-2 129,-6 2-129,-6 0 129,-7 2-129,-19 5 0,23-6 0,-23 6 0,0 0 0,0 0 0,0 0 0,-13-8 0,-10 7 0,-7-3 0,-9 2 0,-6-2 0,-3 4 0,-5-3 0,0-2 0,1 5 0,7 0 0,3 0-129,7 0 129,4 4 129,4 0-129,8 2 0,19-6 0,0 0 0,-12 21 0,24-13-129,16 2 129,16 6 0,14-9 0,7 8-129,11-4 129,4 1 0,0-6 0,-3 2 129,-3-8-129,-18-7-129,-1 6-645,-17-15 129,-4 14 0,-34 2-129,0 0 774,38-12-774,-38 12 129,0 0-258,0 0 516,0 0 387,-12-3 129,-13-1-129,-5 4 0,-7-3 0,-6 1 0,-9-1 0,-2 0 0,-2 3 0,1 0 0,5 0-129,7 0 0,9 0 129,6 0 0,7 0 0,21 0-258,-21 0 387,21 0-258,0 0 258,29-9-129,3 7 0,8 0 0,5 0 0,3 2 129,5 0-129,-2 0 0,-6-1 0,-5-3 0,-8 1-129,-8-3 129,-3 1 0,-1 0 0,-20 5 0,27-14 0,-27 14 0,16-11 0,-16 11 129,9-27-129,-7 12 0,-2-8 0,0-5 0,0-3 0,-3-7 0,-5-5 0,0-3 0,1-3 0,-2 1 0,2-1 129,6-1-258,1 5 258,0 3-129,6 0 0,5 6 0,4 3 129,3 0-129,1 7 0,2 2 0,-1 1 0,-2 4 0,0 4 0,-1 6 0,-17 9 0,24-21 0,-24 21 0,15-19 0,-15 19 0,0 0 0,10-18 0,-10 18 0,0 0 0,0 0 0,0 0 0,0 0 0,0 0 0,0 0 0,-2 11 129,0 12-129,2 17 0,0 8 0,0 7 0,0 18 0,2 8 0,3 0 129,-4 2-258,1-2 129,0-10 0,-2-9 0,0-9 0,0-19 0,0-6-129,0-28 129,0 20 0,0-20 0,0 0 0,3-24-129,-3-2 129,0-9-129,0-7 129,0-3 0,0-6 0,0-3 0,-5-1 0,-1 2-129,-6-1 258,8 6-129,-11 2 0,2 2 0,0 5 129,2 7-258,2 5 129,-3 8 0,12 19 0,0 0 0,0 0 0,-13 10 0,13 23 0,0 14 1806,2 25-645,11 11-516,-7-2 0,7 6 0,-13-87 0,0 0-645,19 146 774,-6-83-129,0-15-1548,-2-29 516,-11-19 387,21 9 0,-21-9 0,16-33-129,-13-2 129,-3-6 0,0-12 0,0-2 0,-8-6 0,-4-3 0,0 5 0,-2-2 0,-2 12 0,1 4-129,1 8 129,3 7 0,0 10 0,11 20 0,0 0 0,0 0 0,-17 7 129,13 16-129,4 5 0,-2 4 0,0 1 0,1-1 0,1-7 0,0-1 0,0-9 0,0-15 0,-2 19 0,2-19 0,0 0 0,0 0 0,0 0 0,0 19 0,0-19 0,0 22 0,0-22 0,0 30 129,0-12-129,0-18 0,0 31 0,0-31 0,0 20 0,0-20-129,-8 28 129,8-28 0,-8 31 0,5-7 0,-3 0 0,-2 3 0,3 2 0,-3-3 0,3-1 129,-5 1-258,2-1 129,0-3 0,2-3-258,-1-1 387,7-18-258,-8 19 129,8-19 0,0 0 0,-11-14 0,8-14 0,-3-7 129,2-10-129,-2-5 0,3 1 0,1 1 0,0 4 0,2 9 129,4 20-129,-4 15 0,30 4 0,-9 23 129,1 11-258,6 7 258,-6 2-258,1-2 258,-6-8-258,-1-6 129,-9-10 0,-7-21 0,9 19-129,-9-19 129,0 0 0,0 0-129,0 0 129,-17-14 0,17 14 0,-24-21 0,24 21 129,-40-32-129,12 10 0,-2-6-129,-7-4 258,-5-4-258,-6-5 258,-6-6-258,-7-5 258,-4-5-129,-4-2 0,-1 1 0,-1 1 0,7 5 0,10 7 129,9 11-258,14 18 129,31 16 129,0 31-258,37 23 258,22 13-129,15 12 0,10 9 0,2 2 0,6-1 0,-9-14-129,-14-11 258,-11-12-258,-13-14 129,-12-7 0,-7-13 0,-26-18-129,24 17 129,-24-17 129,0 0-258,-8-29 129,-16 3 0,-5-16 129,-12-8-129,-11-14 129,-15-7-129,-9-10 0,-7-2 0,-4-7 0,-3 6 129,5 4-258,4 6 258,8 12-129,19 17 0,7 8 0,12 18 0,17 11 0,18 8 0,0 23 0,15 11 0,23 16 0,7 11 0,10 11 0,7 4 0,7 3-129,-4-3 129,-6-6 0,-1-10 0,-15-8 0,-8-18 0,-7-11 0,-11-6 0,-17-17 0,0 0 0,0-19 0,-27-13 0,-12-17 0,-10-17 0,-19-11 0,-5-6 0,-4 1 0,6 10 129,8 12-129,17 16 0,25 32 0,21 26 0,26 33 0,22 17 0,18 11 129,6 8-129,5 2 0,1-9 0,-9-12 129,-9-12-129,-15-14 0,-8-12 0,-13-12 129,-24-14-129,19 0 0,-19-12 0,-18-16 0,-9-6 0,-13-15-129,-13-8 258,-15-16-129,-9-9 0,-8-2-129,2 4 258,0 5-258,9 6 258,11 17-258,13 14 129,17 21 0,12 17 0,21 15 0,8 20 0,18 19 0,12 10 0,12 3 129,8 14-129,1 4 0,8-2 0,1-4 0,-6-8 0,-6-14 0,-6-9 0,-10-10 129,-11-14-129,-5-10 0,-24-14 0,8-14 0,-16-15 0,-24-19 0,-16-16 129,-11-16-129,-9-11 0,-12-9 0,0 4 0,3 9 0,11 9 0,12 17 0,10 20 0,19 27-129,25 14 129,6 44 0,26 17 0,15 16 129,6 11-258,14 6 258,0 3-129,4 1 129,-9-14-129,-2-12-129,-15-17 129,-10-16 0,-8-12 0,-27-27 0,21 5 0,-22-17 0,-20-22 129,-15-17-129,-7-14 0,-13-10 129,-11-14-129,-4-3 0,-9-1 0,0 5 0,6 7 0,10 12 0,6 14 0,10 14 0,14 19 0,12 10 0,22 12 0,-10 19-129,21 21 129,18 13 129,8 16-258,13 11 258,3 8-258,8 3 129,0 2 0,-4-10 0,-10-13 0,-7-17 0,-5-11 129,-16-32-387,-19-10-387,0-22-129,-9-27 129,9 49-129,0 0 774,-63-133-645,22 57 0,2-1-129,7 18 129,8 15 645,13 17 0,11 27 0,6 21 0,17 22 0,7 13 0,0 7 0,1 5 129,-1-6-258,-5-9 129,-9-10 0,-5-15 129,-8-9-258,-3-19 129,-11 0 0,-8-16 0,-6-15 0,-5-10 129,-5-6-258,-5-8 129,-5-7 0,-2 1 0,5 9 0,7 6 1290,-2 13-645,13 20 129,5 10 0,19 28-258,5 18-645,12 5 129,4 6 0,3-2-1032,4-4 258,-3-10 0,-1-4 0,-24-34 129,18 3 645,-18-3 0,3-29 0,-3-9 0,-13-11 0,-6-14 0,-8-7 129,0-3-129,-4 1 0,2 5 0,5 11 0,5 14 0,8 15 0,11 27 0,11 1 0,13 29 0,5 11 0,6 9 0,4 9 0,2 4 0,1 2 0,-7-9 0,-4-7 0,-2-5 0,-8-12 0,-4-7 0,-17-25 0,21 19 0,-21-19 0,0-15 0,-5-11 0,-9-11-129,-7-6 129,-6-5 0,-4-8 0,-1-1 0,0 7 129,1 7-129,9 9 0,6 11 0,16 23 0,0 12-129,11 28 129,16 13 0,9 4 0,6 9 129,1 4-258,3-6 258,1-8-129,-5-15 0,-10-15 0,-3-11 0,-4-14 0,-6-2 0,-6-19 0,-8-9 0,-5-13 0,0-5 0,-14-4 0,-9-8 0,-7-3 0,-6-2 0,-4 0 0,-1 2 0,-1 10 0,2 5 0,8 7 0,3 11-129,10 10 129,19 19 0,0 0 0,0 11 0,17 23 0,22 14 0,9 15 0,13 9 129,8 7-129,5 8 0,1-8-129,-3-2 258,-6-8-129,-7-13 0,-12-11-129,-9-12 129,-7-13 0,-10-9 0,-21-11 0,21 0 0,-21-17 0,-7-16 0,-14-11 0,-9-14-129,-12-11 258,-3-8-258,-9-6 258,-6 3-258,6 6 129,4 12 0,10 13 0,14 22 0,26 27 0,0 0 0,19 43 0,26 19 0,10 11 0,6 9 129,3 5-129,2-2 129,-5-6-129,-7-15 0,-9-15 0,-11-19 0,-10-9 129,-5-9-129,-19-12 0,20 0 0,-20-21 0,-2-6 0,-16-16 0,-11-7 0,-7-9 0,-11-10 0,-11-7 0,-1-2 0,-4 3 0,2 7-129,4 7 129,5 11 0,12 11 0,10 14 0,14 16 0,16 9 0,-8 15 0,16 17 0,22 16-129,13 13 129,12 13 0,8 5 129,9 5-258,2 0 258,-1-1-129,-4-12 0,-3-9 0,-8-8 0,-8-18 0,-10-12 0,-10-8 0,-4-13 0,-26-3 0,24-21 0,-24-11 0,-11-16 0,-13-9 0,-10-13 0,-9-9 0,-10-3 0,-7-1 0,-4 4 0,3 8 0,-1 10 0,5 12 129,8 14-258,4 10 258,8 7-129,10 14 0,7 4 0,20 0 0,-4 47-129,13-2 129,22 13 0,9 12 0,6 8 0,9 4 0,1 1 0,0-8 0,-5-6 129,-7-16-129,-6-13 0,-9-10 0,-5-15 0,-4-6 0,-20-9 0,20-4 0,-18-18-129,-2-9 129,-8-11 0,-8-9 0,-10-8 0,-7-5 0,-6-5 0,-4 3 0,-1 9 0,8 8 0,0 15 0,11 19 0,25 15 0,-12 30 0,17 21 0,18 13 0,7 10 0,5 5 0,1-1 0,4-2-129,-5-9 129,-3-11 0,-1-9 0,-2-13 0,-7-8-129,-1-7 258,0-7-258,-21-12 129,25 0 129,-25 0-258,7-34 258,-9 4-258,-9-11 258,-12-10-129,-9-11 0,-6-9 129,-12-15-258,-3 1 258,-3-4-129,-5 4 0,-1 7 0,5 13 0,4 14 0,12 16 0,5 20 0,14 14 0,8 9 0,12 22 0,5 13 0,18 12-129,9 5 258,7 8-258,8-1 258,2 3-258,7-5 129,-2-8 0,-3-7 0,-5-11 0,-6-5 0,-4-12 0,-10-13 0,-3 0 0,-21-9-129,21-4 129,-21-17 0,-3-12 0,-18-10 0,-10-14 0,-7-8 0,-9-10 0,-11-4 0,-4-2 0,1 3 0,-2 4 129,1 8-258,4 12 258,7 8-129,7 12 0,12 8 0,8 15 0,24 11 0,-13 12 0,25 22 0,23 15 0,15 17 0,12 6 0,10 7 0,5 7 0,2-7 0,-2-8 0,-8-11 0,-10-13 0,-6-11 0,-13-9 0,-4-12 0,-7-10 0,-10-5 0,-19 0 0,13-32 0,-13-4 0,-18-8 0,-3-7 0,-14-7 0,-8-12 0,-10 2-129,-2-5 258,-4 7-129,-4 4 0,2 5-129,5 11 258,5 8-129,6 10 0,6 10 0,7 6 0,10 12 0,22 0 0,-16 32 0,19 7 0,21 11 0,11 5 0,15 9 0,9 6 0,4-5 0,3-5 0,-1-9 0,-5-9 0,-9-13 0,-8-5 129,-10-16-129,-8-4 0,-7-4 0,-18 0 0,14-35 0,-14 9 0,-3-7 0,-15-5 0,-4-4-129,-9-2 258,-2-6-129,-7 2 0,-4 4 0,-1 1 0,1 7-129,-3 4 258,7 7-129,5 6-129,6 8 129,5 7 0,24 4 0,-18 11 0,21 15 129,16 5-258,12 11 258,7 3-129,7 5 0,5-1 0,0-1 0,-4-10 129,-4-10-129,-8-10 0,-7-6 0,-6-9 0,-21-3 0,22-18 0,-22-8 0,0-8 0,-9-3 0,-7-1 0,-5-7 0,-5 3 0,2 5 0,0 6 0,5 9 0,1 9 0,18 13 0,0 0 0,0 0 0,0 13 0,0-13 0,29 34 0,-13-19 258,3 0-258,-1-4 0,-18-11-258,29 9 516,-29-9-258,17 0 0,-17 0-258,12-13 258,-12 13 0,3-23 0,-3 23 0,-5-28 0,5 28 0,-30-28 0,6 13 0,-7 4-129,-9-4 129,-7 1 0,-10 1 0,-4 3 0,-10 2 0,-4 1 0,-6 4 0,0 3 0,0 0 0,1 0-129,5 0 129,1 0 0,11 0 0,9 3 0,7 4 0,10 0 0,7 3 0,8-3 0,22-7 0,-26 14 0,26-14 0,0 0 0,0 19 0,18-14 0,7 1 0,10-2 0,7 3 0,6-3 0,10 4 0,6 2 0,2-4 0,-2 1 0,4 3 0,-1 1 0,-1 1 0,-2 0 0,-2 3 0,-4-2 0,-5-3-129,-3 4 129,-7-9 0,-9 0 0,-4 2 0,-6-5 0,-4-2 0,-20 0 0,24 0 0,-24 0 0,0 0 0,0 0 0,16-16 129,-16 16-129,0 0 0,0 0 0,-11-11 0,11 11 0,-23 0 0,23 0 0,-37 0 0,15 0 129,-7 6-129,-2-4-129,-1 1 129,-5-3 0,-4 2 0,2-2 0,-2 0 0,-3 0 0,-1-3 0,-1 3 0,-1 0 0,2 0 0,0 5 0,0 3 0,5 3 0,7-3 0,4 3 0,6-4 0,23-7 0,-25 8 0,25-8 0,0 0 0,0 0 0,22-10 0,9 1-129,5-1 129,14 0 0,5-1 129,7 3-258,4-2 129,0 4 0,-4 2 0,-5 3 129,-6-1-129,-6 2 0,-5 0-129,-8 0 129,-3 2 0,-5 3 0,-2-2 0,-2 4 0,-20-7 0,29 12 0,-29-12 0,20 14 0,-20-14 0,20 9 0,-20-9 0,0 0 0,19 14 0,-19-14 0,0 0 0,0 0 129,14 19-129,-14-19 0,0 18 0,0-18-129,-4 37 258,0-14-129,1 4 0,-2 6 0,4 0 0,-1 5 0,2 1 0,0 1 0,0-2 0,0 6 0,0-5 0,2 2-129,-2-8 258,0-2-129,0-5 0,0-4-129,-3-3 129,3-19 1032,-16 22-774,16-22-258,-18 0 0,18 0-387,0 0 387,-24-13-774,24 13-1032,-26-24-903,26 24-1548,-22-19-387,22 19-1290</inkml:trace>
          <inkml:trace contextRef="#ctx0" brushRef="#br1" timeOffset="-6973.3988">276 3120 1,'0'0'3482,"0"0"-1289,0-10 129,0-6-774,0 16-129,0-33 0,0 33-258,0-40-129,0 24-129,-5-13-258,3 8 0,-6-6-258,2 2 0,-4-8-129,5 6 0,-3-4 129,5-3-258,-3-3 0,3 1 258,-2-2-258,3 0 0,1 0-129,1 1 258,0-1-258,-2 5 129,2-2-129,-2 2 129,2 3-258,-1-3 129,1 2 129,-3-5-129,-1 0 0,3 3 0,-4-5 0,2-3 129,0 3-129,-2-1 0,2 1 0,-4-1 0,4 1 0,-2-3-129,0 2 258,0 3-258,-1-5 129,1 1 0,0-2 0,1 3 0,-3 1 129,4-2-258,1 3 258,-1-2 0,2 1-129,1 5 0,-2-4 129,0 2-129,2-2 129,-1 8 0,-1-2-129,-3-1 0,4 4 0,-2-1 129,-2 0-129,3-2 0,-1 4 0,1-5 0,-3 1 0,4-1 0,1-1 0,0 0 0,-2-3 0,2 1 0,0 0 0,0 2 0,0-1 0,0 3-129,-1-2 129,-3 2 0,3-2 0,-2 4 0,-1-4 0,0 4 0,0 0 0,0 0 0,2 2 0,0 1 0,1 3 0,-1 0 0,1 0 0,1-2 0,-4 3 129,1-4-129,2 2 129,-3 2 129,0-4-258,0-1 258,-1 1-129,2 5 129,0-5-258,-2 5 258,4-5-258,-3 7 0,4 1 0,0 18 0,-6-27 129,6 27-129,0 0 0,0 0 0,0 0 129,0 0-129,0 0 129,0 0-129,0 0 0,0 0 129,-6 11-129,6-11 0,0 29 129,3-10-129,5 5 0,-2 6-129,2 0 129,4 7-258,-3 1 258,2 1-129,-1 1 0,1 4-129,-1 0 258,-1-1 258,1 4-258,-2 0 129,-1 2 0,2 2-129,-1 3 129,0 1 0,-1-3-129,1 5 129,-5-2-129,5-1 129,-2 0-129,-2-2 129,-1-5-129,2 2 129,-4-4-129,2-1 129,-3 0 0,2 1-258,-2-4 129,3-3-129,-3 3 258,2 1-258,-1-4 129,1 2 0,3-4-129,-2 0 258,-1 1-129,4 1 0,-3-5 0,0 6 0,1 4 0,0-1 129,-2-1-258,0 1 258,1-1-129,-2 4 0,-1 0 0,2 0 0,-2-3 0,0 3 0,0 0 0,0-4 129,0 2-129,0 1-129,0-3 129,0 1-129,0-3 129,2-3-258,-1-3 387,2-2-387,-1-2 387,3 1-129,1-3 0,-2-2 0,2 2-129,-1 1 258,1 0-258,-1 2 129,0 1 0,0 1 0,-1 2 0,0-1 0,-1 3 0,-2 1 129,4-3-258,-3 4 258,-1-5-129,1-2 0,-2-3-129,0-3 129,0-2 0,0-7 129,0-16-258,0 24 129,0-24 0,0 0 0,0 15 0,0-15 0,0 0 0,0 0 0,0 0 0,0 0 0,0 0 0,0 0 0,0 0 0,0-13 0,-2-5 0,-1-3-129,-3-5 258,3-8-258,-4-5 258,2-5-258,-1-5 258,0-4-258,-1 0 129,-1-3 0,3 0 0,-3 0 0,5-1 0,-5 1 129,0-4-129,2 3 129,-2 1 0,0-4 0,0 0-129,1-4 129,-2 5-129,2 2 0,-1 1 0,3-4 0,-1 4 0,4-1 0,-1 0 0,0 1 0,0 4 0,-1 0 0,3-1 0,-1 5 0,-1-1 0,1-2 129,1 3-129,-2 0 129,1 2-129,-1-2 129,1-2-129,1 3 129,-3 0-129,4 2 0,-3 1 0,3 2 0,-1-1 0,1 4 0,-2 2 0,-1 0 0,-2 2 0,0 0 0,-1 2 129,-1-4-258,-2 0 258,1 2-129,0-5 0,0 2 0,1 0 0,2-2 0,4 4 0,-2 0 0,1 3 129,2 0-129,-2 1 0,2 2 0,-3 4 0,3-1-129,-3-3 258,1 4-129,1 0 129,-3 0 0,1-1 0,2-3 258,-1 3-387,0 2 258,-1 0-258,3 2 258,-1 4-258,1 4 0,0 15 0,-4-24 129,4 24-129,0 0 0,0 0 129,0 0-129,0 0 0,0 0 129,0 0-129,0 0 0,-8 19 0,8 6-129,0 3 129,4 10-258,2 3 258,2 8-258,-2-1 258,4 8-129,0-3 0,-2 8 258,0-2-258,1 2 258,-2 3-129,1 2 0,0 2 0,-2 0 129,1 2-129,1 0 0,-2-2 0,1-1 129,-1-4-129,-1-2 0,1 0 129,1 0-258,-1-1 129,-1 1 0,0-1 0,-1-1-129,1 4 129,0-1 0,-3-5 0,3 2 0,-2-2 0,0-1 0,0-4 0,-1 0 129,-1-1-129,1-1 0,0-3 0,-2-1 129,3-4-129,-2 1 0,1-1 0,-2-2-129,0 1 129,2-2-129,-2-2 129,1-3-129,-1-1 258,0 2-258,0-6 129,2 2 0,-2-6 0,0 0 129,5 0-129,-5-3 0,1 2 0,6-3 0,-4 2 0,0-3 0,2 2 0,1 1 129,-1-2-129,2 5 0,-1-4 0,0 5 0,1 3 0,-1 3 0,1-3 129,-1 2-129,0-3 129,-2 2-129,-1-6 0,2-5 0,-1 5-387,-4-25-903,31 27-3354,-12-8-1032,-19-19-129,26 35-645</inkml:trace>
          <inkml:trace contextRef="#ctx0" brushRef="#br1" timeOffset="23248.3298">335 316 1806,'-8'-25'3999,"3"1"-387,-3 5-516,8 19-387,-9-15-516,9 15-258,0 0-516,0 0-258,0 0-258,0 0-258,0 0-129,-12 22-129,12-22 0,-1 28-129,1-28-129,0 33 0,0-14 0,0 3 0,1-3 0,7 7 0,-3-2 0,5 2-129,0 0 129,1 0-129,-2 0 129,3 0-129,-1-3 0,-2-3 0,-1-1 0,-8-19 0,12 25 0,-12-25 0,0 0 0,0 0 0,0 0 0,0 0 0,0 0 0,0 0 0,0 0 0,0-15 0,-5-2-129,-3-4 129,-2-1 0,1-1 0,-1-3 0,-1 0 0,1 0 0,2 3 0,0 0 0,5 2 0,0 2 129,3 2-258,0 17 258,0-26-129,0 26 0,14-21-129,-14 21 129,27-8 0,-27 8 0,32 0 0,-15 0 0,2 1 129,-2 6-129,-1 4 129,-16-11-129,28 21 0,-28-21 0,21 25 129,-21-25-129,11 25 0,-11-25 129,6 27-129,-6-27 0,0 26 129,0-26-129,-8 31 0,8-31 0,-21 26 0,21-26 129,-29 22-129,29-22-129,-28 19 129,28-19 0,-24 13-258,24-13-129,-20 0-258,20 0-645,-6-13-2322,6 13-1806,1-24-387,-1 24-258</inkml:trace>
          <inkml:trace contextRef="#ctx0" brushRef="#br1" timeOffset="23912.3677">772 400 1806,'0'-16'5031,"0"16"-387,0-23-1935,0 23-903,0-18-258,0 18-129,0 0-387,0 0 0,0-19 0,0 19-258,0 0-129,0 0-129,0 0 129,0 0-387,0 0-129,0 0 0,0 0 0,4 18 0,-4-18-129,8 24 129,-8-24-129,12 34 129,-6-13 0,0 5 0,-1-3 0,5 3 0,-4 1 0,2 0 0,-3-2 0,0-5 0,-2-1-129,-3-19 0,3 26 0,-3-26-129,0 0-129,0 0-129,0 0-258,0 0-387,0 0-645,2-22-1548,-2 22-2193,14-24-258,-14 24-258</inkml:trace>
          <inkml:trace contextRef="#ctx0" brushRef="#br1" timeOffset="24498.4013">1081 388 3354,'8'-15'5547,"-8"15"-516,0 0 0,0 0-3999,0 0-129,10 15-387,-10-15 0,0 33 0,0-16-129,3 4-129,-3 1 129,0 1-129,2-1 0,4 4 129,0-5-129,4 3 0,-2-3-129,5 0 129,5-4-129,-2-1 0,3-8-129,0-4 129,0-4-129,1 0 0,-4-5 129,-16 5-129,27-25 0,-27 25 0,14-27 0,-14 27 0,0-30 0,0 30 129,-9-29-129,-7 13 0,-5-1 0,-5 3 0,2-3 0,2 3 0,-2 2 0,3 1 0,21 11 0,-34-8-129,34 8 0,0 0-387,-18 5 0,18-5-645,0 0-645,0 0-1419,0 0-2322,-4 17 0,4-17-387</inkml:trace>
          <inkml:trace contextRef="#ctx0" brushRef="#br1" timeOffset="24991.4294">1460 330 4386,'8'-19'5676,"-8"19"-258,0 0-2193,0-20-1161,0 20-516,0 0-387,0 0-387,0 0 129,0 0-387,0 0-129,13 14-129,-13-14-129,8 38 0,-4-17 0,5 6 0,-1 3 0,-2 1 0,2 3 0,0-1 0,0-5 0,-3 0-129,-2-4 0,2-5 0,-5-19 0,5 22-129,-5-22-258,0 0 0,0 0-258,0 0-387,0 0-903,6-10-1548,-6 10-2064,0 0-129,3-26-387</inkml:trace>
          <inkml:trace contextRef="#ctx0" brushRef="#br1" timeOffset="25395.4526">1365 426 3612,'-18'0'5547,"18"0"-129,0 0-516,0 0-3225,31 0-645,-12-7-516,12 7 0,-6-5 0,12 5-129,-5-2 129,4 2-129,-7-5-129,1 4 0,-9-5-129,1 0 0,-2 3-129,-20 3-129,24-8-516,-24-9-2064,0 17-2580,0 0-387,0 0-387</inkml:trace>
          <inkml:trace contextRef="#ctx0" brushRef="#br1" timeOffset="26577.5202">1137 883 4128,'7'-23'5676,"-7"-2"-129,0 25-516,0 0-3354,-10-25-516,10 25-387,-19-17 0,19 17-258,-26-8 0,26 8-129,-30 0 0,9 0-129,-5 4 0,5 0-129,-1 6 0,1 3 0,0 1-129,2 5 129,3 0-129,-2 11 129,2-3-129,2 6 129,2 4 0,3-1-129,-1 0 0,9 5 129,1-1 0,1-2 0,14-1-129,4-1 0,5-2 129,6 1-129,7-6 129,5-3 0,6-12-129,2 0 0,-2-13 129,3-1-129,-6-4 0,-3-12 129,-7 2-129,-7-5 129,-11 4-129,1-1 0,-18 16-129,0 0 0,0 0-516,0-28-2064,0 28-2838,0 0-258,-18 23-645,18-23-129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4:16.7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B1A0A2-D35F-4DCF-9D1A-1E5AE409A6FB}" emma:medium="tactile" emma:mode="ink">
          <msink:context xmlns:msink="http://schemas.microsoft.com/ink/2010/main" type="writingRegion" rotatedBoundingBox="14091,10455 11545,15661 4911,12417 7456,7211"/>
        </emma:interpretation>
      </emma:emma>
    </inkml:annotationXML>
    <inkml:traceGroup>
      <inkml:annotationXML>
        <emma:emma xmlns:emma="http://www.w3.org/2003/04/emma" version="1.0">
          <emma:interpretation id="{60C5385E-4EBB-4AD2-8B58-FD39CE256F3C}" emma:medium="tactile" emma:mode="ink">
            <msink:context xmlns:msink="http://schemas.microsoft.com/ink/2010/main" type="paragraph" rotatedBoundingBox="14091,10455 11687,15371 9391,14249 11794,9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58B7D0-9EF9-4A7C-BB90-7428B9C8E113}" emma:medium="tactile" emma:mode="ink">
              <msink:context xmlns:msink="http://schemas.microsoft.com/ink/2010/main" type="line" rotatedBoundingBox="14091,10455 11687,15371 9391,14249 11794,9333"/>
            </emma:interpretation>
          </emma:emma>
        </inkml:annotationXML>
        <inkml:traceGroup>
          <inkml:annotationXML>
            <emma:emma xmlns:emma="http://www.w3.org/2003/04/emma" version="1.0">
              <emma:interpretation id="{5DF93564-A865-44C6-BE4B-D40AF2EFABED}" emma:medium="tactile" emma:mode="ink">
                <msink:context xmlns:msink="http://schemas.microsoft.com/ink/2010/main" type="inkWord" rotatedBoundingBox="14091,10455 11687,15371 9391,14249 11794,9333"/>
              </emma:interpretation>
              <emma:one-of disjunction-type="recognition" id="oneOf0">
                <emma:interpretation id="interp0" emma:lang="en-US" emma:confidence="0">
                  <emma:literal>El"</emma:literal>
                </emma:interpretation>
                <emma:interpretation id="interp1" emma:lang="en-US" emma:confidence="0">
                  <emma:literal>Ells</emma:literal>
                </emma:interpretation>
                <emma:interpretation id="interp2" emma:lang="en-US" emma:confidence="0">
                  <emma:literal>Ell.</emma:literal>
                </emma:interpretation>
                <emma:interpretation id="interp3" emma:lang="en-US" emma:confidence="0">
                  <emma:literal>Ell,</emma:literal>
                </emma:interpretation>
                <emma:interpretation id="interp4" emma:lang="en-US" emma:confidence="0">
                  <emma:literal>Ell'</emma:literal>
                </emma:interpretation>
              </emma:one-of>
            </emma:emma>
          </inkml:annotationXML>
          <inkml:trace contextRef="#ctx0" brushRef="#br0">3278-1047 258,'0'-28'5418,"22"17"0,21 7-1677,-9-18-903,32 22-516,-21 0-903,19 10-387,-10 0-516,1 8-258,-10 5-258,-11-7-516,3 19-1290,-12-15-3225,-6-7-387,-4 6-387</inkml:trace>
          <inkml:trace contextRef="#ctx0" brushRef="#br0" timeOffset="594.7993">2372 349 3096,'-39'46'4644,"22"-36"-1419,9 8-645,8-18-387,0 0-516,0 0-258,0 0-258,17-20-258,28 9 129,2-18-258,29 4 0,10-19 0,25-1-129,8-12-129,9 2-258,1-2 129,-10 8-258,-8 6-129,-18 10-258,-11 23-516,-35-7-3354,-3 22-1032,-21 15-516,-6 6-516</inkml:trace>
          <inkml:trace contextRef="#ctx0" brushRef="#br0" timeOffset="1022.0357">3264 1299 3483,'0'0'5805,"11"12"-387,9-12-129,7-38-2967,21 12-1032,-7-26-516,21 4-129,0-9-387,-1-3-387,1 15-1161,-12 5-3612,-1 11-258,-12 13-516,-7 14-258</inkml:trace>
          <inkml:trace contextRef="#ctx0" brushRef="#br0" timeOffset="-1239.5735">4616-4020 1806,'0'-43'5418,"0"23"-258,-2 1 0,2 19-3096,-3-25-774,3 25-129,10 8-516,15 34-129,-3 23 0,11 37 0,3 27 129,9 33-258,-1 19 0,11 20 0,-8-2 0,4-2-129,-9-25 0,-4-18-129,-1-29-129,-8-23 0,-5-25-129,-9-26-258,2-13-129,-17-38-516,26 13-2064,-21-24-2322,-5-20-258,0-10-516</inkml:trace>
          <inkml:trace contextRef="#ctx0" brushRef="#br0" timeOffset="-841.7341">5570-3050 5031,'7'37'5805,"10"14"-645,5 12-1806,16 34-1677,-17-10-516,17 20-387,-9-9-387,3-6 0,-9-17-387,-4-21-129,3-12-645,-22-42-1161,0 0-2967,22 11-645,-22-11-129</inkml:trace>
          <inkml:trace contextRef="#ctx0" brushRef="#br0" timeOffset="-342.9649">3473-2978 1806,'-37'-35'5547,"8"10"-387,29 25-1677,0 25-774,12 14-774,49 51-258,-4 6-516,35 33-387,7 4 129,24 17-387,-2-12-129,7-7-129,-11-22-129,-17-19-258,-16-16 129,-21-22-258,-9-8-129,-29-22-903,7 18-1677,-32-40-2322,5 17-516,-15-15-387</inkml:trace>
        </inkml:traceGroup>
      </inkml:traceGroup>
    </inkml:traceGroup>
    <inkml:traceGroup>
      <inkml:annotationXML>
        <emma:emma xmlns:emma="http://www.w3.org/2003/04/emma" version="1.0">
          <emma:interpretation id="{1897EE07-0D55-4FC3-892E-1082D4854580}" emma:medium="tactile" emma:mode="ink">
            <msink:context xmlns:msink="http://schemas.microsoft.com/ink/2010/main" type="paragraph" rotatedBoundingBox="6772,9350 9124,13524 7947,14187 5595,100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4538F3-434B-47C0-A37E-6AC35F82F25B}" emma:medium="tactile" emma:mode="ink">
              <msink:context xmlns:msink="http://schemas.microsoft.com/ink/2010/main" type="line" rotatedBoundingBox="6772,9350 9124,13524 7947,14187 5595,10013"/>
            </emma:interpretation>
          </emma:emma>
        </inkml:annotationXML>
        <inkml:traceGroup>
          <inkml:annotationXML>
            <emma:emma xmlns:emma="http://www.w3.org/2003/04/emma" version="1.0">
              <emma:interpretation id="{F44072C3-5CB5-46E0-8DD7-DE9C09FF60AA}" emma:medium="tactile" emma:mode="ink">
                <msink:context xmlns:msink="http://schemas.microsoft.com/ink/2010/main" type="inkWord" rotatedBoundingBox="6772,9350 9124,13524 7947,14187 5595,10013"/>
              </emma:interpretation>
              <emma:one-of disjunction-type="recognition" id="oneOf1">
                <emma:interpretation id="interp5" emma:lang="en-US" emma:confidence="0">
                  <emma:literal>....</emma:literal>
                </emma:interpretation>
                <emma:interpretation id="interp6" emma:lang="en-US" emma:confidence="0">
                  <emma:literal>...</emma:literal>
                </emma:interpretation>
                <emma:interpretation id="interp7" emma:lang="en-US" emma:confidence="0">
                  <emma:literal>"I</emma:literal>
                </emma:interpretation>
                <emma:interpretation id="interp8" emma:lang="en-US" emma:confidence="0">
                  <emma:literal>"In.</emma:literal>
                </emma:interpretation>
                <emma:interpretation id="interp9" emma:lang="en-US" emma:confidence="0">
                  <emma:literal>"=</emma:literal>
                </emma:interpretation>
              </emma:one-of>
            </emma:emma>
          </inkml:annotationXML>
          <inkml:trace contextRef="#ctx0" brushRef="#br0" timeOffset="-5139.5755">765 156 6321,'3'-23'5418,"-6"4"-129,-12-6-2064,15 25-1806,-37-29-129,17 16-516,-15-6-129,1 11-129,-13-4-129,-4 11-129,-7-3-129,-6 4 0,-2 0-129,1 8 0,1 0-129,-2-4-129,16 15-387,-2-18-516,30 22-1161,3-20-2838,19-3-129,0 0-774</inkml:trace>
          <inkml:trace contextRef="#ctx0" brushRef="#br0" timeOffset="-4728.9972">750-992 4386,'7'-31'5418,"-9"9"-2322,2 22-516,-10-30-516,10 30-258,-29-20-516,29 20 0,-47-11-387,22 8-258,-19 0-129,2 3-129,-13 0 129,1 8-387,-8 4 129,1 5-129,-2 3-129,2 4 0,-1-1 0,5-2-258,8 5-129,4-13-645,31 10-1677,14-23-2580,0 0-129,0 0-645</inkml:trace>
          <inkml:trace contextRef="#ctx0" brushRef="#br0" timeOffset="-4309.6002">325-2090 1,'-9'-27'5159,"-4"-1"517,13 28-645,-19-11-2064,-6-12-1548,25 23-258,-27-12-387,27 12-129,-38 0-258,16 4 0,-12 12 0,-4 11-387,-6 8 258,-3 9-258,-7 7 129,-3 2-258,0 4 0,-4-11-258,16 2-516,-7-36-1548,21-5-2709,5-7-516,9-34-258</inkml:trace>
          <inkml:trace contextRef="#ctx0" brushRef="#br0" timeOffset="-3852.9668">-524-3206 3612,'-5'-20'4902,"5"20"129,0 0-2967,-25 0-387,13 12-903,-17 0 0,4 18-129,-10 2-387,-4 21 258,-8 2-387,0 20 258,-5 4-258,5 5 0,-2-1 0,5-3-129,9-11-129,10-21-258,13-4-645,12-44-2709,0 0-1290,0-40-516,14-20 259</inkml:trace>
          <inkml:trace contextRef="#ctx0" brushRef="#br0" timeOffset="-3460.0269">-1351-4059 2322,'-30'-23'5031,"-11"15"-129,11 4-2064,17 38-774,-12 10-516,14 39-516,-9 9-129,10 35-129,-10-5-129,10 22-258,-2-10 0,9-12-258,-1-15-129,1-27-387,8-5-1032,-3-23-3225,11-14-774,1-6-129,-4-5 1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4:05.4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52928E-88E5-4E62-A266-C278327A74F5}" emma:medium="tactile" emma:mode="ink">
          <msink:context xmlns:msink="http://schemas.microsoft.com/ink/2010/main" type="writingRegion" rotatedBoundingBox="2796,10000 23262,8808 23719,16645 3252,17837"/>
        </emma:interpretation>
      </emma:emma>
    </inkml:annotationXML>
    <inkml:traceGroup>
      <inkml:annotationXML>
        <emma:emma xmlns:emma="http://www.w3.org/2003/04/emma" version="1.0">
          <emma:interpretation id="{EFD3E0FF-4CC0-49E0-908D-606310BA6B90}" emma:medium="tactile" emma:mode="ink">
            <msink:context xmlns:msink="http://schemas.microsoft.com/ink/2010/main" type="paragraph" rotatedBoundingBox="2978,9874 5372,9874 5372,14215 2978,14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1437C1-FB2A-44CE-951A-B9D916F5E480}" emma:medium="tactile" emma:mode="ink">
              <msink:context xmlns:msink="http://schemas.microsoft.com/ink/2010/main" type="inkBullet" rotatedBoundingBox="2167,13680 4258,9516 5750,10265 3659,14429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f</emma:literal>
              </emma:interpretation>
              <emma:interpretation id="interp2" emma:lang="en-US" emma:confidence="0">
                <emma:literal>t</emma:literal>
              </emma:interpretation>
              <emma:interpretation id="interp3" emma:lang="en-US" emma:confidence="0">
                <emma:literal>r</emma:literal>
              </emma:interpretation>
              <emma:interpretation id="interp4" emma:lang="en-US" emma:confidence="0">
                <emma:literal>Y</emma:literal>
              </emma:interpretation>
            </emma:one-of>
          </emma:emma>
        </inkml:annotationXML>
        <inkml:trace contextRef="#ctx0" brushRef="#br0">13 44 516,'-10'-20'5031,"10"20"258,-5-27-1032,5 27-1806,0 0-387,0 0-774,3 10-129,16 27-516,-2 3-129,13 18-129,2 14-129,5 17-129,3 6 0,4 11-129,-7-4 129,1 0-129,-9-11 0,-4-5 0,-8-9 0,-4-15 0,-2-9-129,-8-23-258,4 5-645,-17-35-2838,10 0-1419,-19-20-258,1-10-516</inkml:trace>
        <inkml:trace contextRef="#ctx0" brushRef="#br0" timeOffset="448.7942">-338 1188 4644,'6'-19'5418,"8"34"-645,-14-15-1419,27 56-1032,-22-32-1161,20 22-258,-13-13-516,6 4-129,-4-8-258,-1-8-129,4 1-387,-17-22-645,24 21-1032,-24-21-2967,0 0-258,0 0-129</inkml:trace>
        <inkml:trace contextRef="#ctx0" brushRef="#br0" timeOffset="897.5884">-658 528 1032,'11'11'5676,"7"33"-258,12 27-258,12 38-2193,-3-15-1548,26 28-516,-9-9-516,3-4 0,-9-17-258,-6-13 129,-14-18-258,-8-22-258,-2-11-645,-20-28-2193,0 0-1935,-2-25-387,-11-5-387</inkml:trace>
        <inkml:trace contextRef="#ctx0" brushRef="#br0" timeOffset="1428.6935">-1355 1258 2451,'-34'-57'3612,"34"57"129,0 0-516,24 7-258,-4 8-387,37 46-774,-11-15-258,27 33-387,-7-4-387,13 13-387,-10-7 129,-4-2-516,-9-12 258,-12-13-387,-11-7 0,-9-20-387,3 1-387,-27-28-903,18-2-3225,-18 2-387,0-20-645</inkml:trace>
        <inkml:trace contextRef="#ctx0" brushRef="#br0" timeOffset="1865.7296">-1994 2189 1935,'0'0'5547,"0"0"0,0 0-516,25 12-2709,36 33-774,3-12-387,28 23-387,-3-4 0,12 12-258,-3-9-258,-8-4 0,-16-7-258,-20-9-129,-8-7-258,-21-16-1032,12 3-3483,-37-15-645,22 13-129,-22-13-387</inkml:trace>
        <inkml:trace contextRef="#ctx0" brushRef="#br0" timeOffset="2408.5942">-1977 3249 4257,'-17'-11'4902,"17"11"-258,22 1-1290,3-1-516,41 15-903,-11-15-645,31 12-258,-5-12-387,11 2-258,-6-2-258,-11 0-258,-6 0-258,-16 0-774,9 21-1677,-19 2-2193,-7 5-516,-4 12-129</inkml:trace>
        <inkml:trace contextRef="#ctx0" brushRef="#br0" timeOffset="2793.6949">-1716 4338 774,'-24'0'5289,"24"0"387,0-15-387,19 10-2193,1-29-903,40 18-903,-9-23-645,21 7 0,-3-4-387,5 1-258,-2 8-516,-13-12-1290,0 19-3225,-16 10-258,-11 5-387,-5 5-258</inkml:trace>
      </inkml:traceGroup>
    </inkml:traceGroup>
    <inkml:traceGroup>
      <inkml:annotationXML>
        <emma:emma xmlns:emma="http://www.w3.org/2003/04/emma" version="1.0">
          <emma:interpretation id="{B128E9B9-BA68-45CC-9230-5DF0A1B64E28}" emma:medium="tactile" emma:mode="ink">
            <msink:context xmlns:msink="http://schemas.microsoft.com/ink/2010/main" type="paragraph" rotatedBoundingBox="3261,14108 23502,12929 23719,16645 3477,17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1E3434-244B-4FCA-8807-1B946FA310CA}" emma:medium="tactile" emma:mode="ink">
              <msink:context xmlns:msink="http://schemas.microsoft.com/ink/2010/main" type="line" rotatedBoundingBox="3261,14108 23502,12929 23719,16645 3477,17824"/>
            </emma:interpretation>
          </emma:emma>
        </inkml:annotationXML>
        <inkml:traceGroup>
          <inkml:annotationXML>
            <emma:emma xmlns:emma="http://www.w3.org/2003/04/emma" version="1.0">
              <emma:interpretation id="{43EEC469-8E8C-4E16-A31C-66A90484B188}" emma:medium="tactile" emma:mode="ink">
                <msink:context xmlns:msink="http://schemas.microsoft.com/ink/2010/main" type="inkWord" rotatedBoundingBox="3309,14928 7714,14671 7866,17283 3461,17540"/>
              </emma:interpretation>
              <emma:one-of disjunction-type="recognition" id="oneOf1">
                <emma:interpretation id="interp5" emma:lang="en-US" emma:confidence="0">
                  <emma:literal>Frio</emma:literal>
                </emma:interpretation>
                <emma:interpretation id="interp6" emma:lang="en-US" emma:confidence="0">
                  <emma:literal>trio</emma:literal>
                </emma:interpretation>
                <emma:interpretation id="interp7" emma:lang="en-US" emma:confidence="0">
                  <emma:literal>tri</emma:literal>
                </emma:interpretation>
                <emma:interpretation id="interp8" emma:lang="en-US" emma:confidence="0">
                  <emma:literal>Fri</emma:literal>
                </emma:interpretation>
                <emma:interpretation id="interp9" emma:lang="en-US" emma:confidence="0">
                  <emma:literal>Fro</emma:literal>
                </emma:interpretation>
              </emma:one-of>
            </emma:emma>
          </inkml:annotationXML>
          <inkml:trace contextRef="#ctx0" brushRef="#br0" timeOffset="4324.2986">-14 7504 7998,'-3'-27'5418,"-4"-22"-129,-1-38-1290,8 11-2967,-7-30-129,10 0-387,2-12-258,7 12-129,2 8-258,1 11-258,12 30-774,-16 2-2064,13 32-1806,6 16-387,4 10-516</inkml:trace>
          <inkml:trace contextRef="#ctx0" brushRef="#br0" timeOffset="4773.0929">1411 7493 5676,'0'0'5547,"0"0"-258,0-28-516,-8-2-3096,-15-23-1032,16-8-258,-8-14-129,0-2 129,-6-7-258,-2 4 0,-6-5-129,-1 5 129,-7-1-129,3 8 0,1 1 0,3 15-129,8 9-516,0-3-774,22 26-3483,0 25-129,18-8-387,4 18-516</inkml:trace>
          <inkml:trace contextRef="#ctx0" brushRef="#br0" timeOffset="5270.8821">2344 6422 6450,'7'-30'5547,"-7"10"-258,-8-3-387,-2-1-3741,-16-22-258,4 6-258,-11-12-258,-6 9 0,-6-9-258,-6 2 0,-6-5 0,0 4-129,-2 3 0,0 3-258,12 8-129,4 2-645,22 27-1290,-2-11-2709,23 19-516,0 0-129,0 0-128</inkml:trace>
          <inkml:trace contextRef="#ctx0" brushRef="#br0" timeOffset="5733.3949">2751 5281 5289,'19'0'5805,"-19"0"-258,0-20-645,0 20-2580,-26-33-1290,15 13-516,-8-12-129,-1 5-129,-7-7-129,-2-1-129,-8 2 129,-1-6-129,-4 6 0,0-2 0,3 7-258,-1-2 0,13 14-516,-5-15-1161,32 31-3225,0 0-258,0-17-258,0 17-258</inkml:trace>
          <inkml:trace contextRef="#ctx0" brushRef="#br0" timeOffset="3806.9115">-963 6769 645,'-29'-68'4128,"24"33"-258,-5-20-258,10 3-258,-2-32-516,19 17-645,-10-32-387,26 13-774,-7-20-258,12 14-258,1-1-258,1 10-258,9 20-774,-15 0-903,9 29-3354,-6 19-129,-3 9-387,-2 9-258</inkml:trace>
          <inkml:trace contextRef="#ctx0" brushRef="#br0" timeOffset="8571.1852">-1569 5671 2580,'-31'25'4773,"31"-25"-903,-24 20-645,24-20-258,0 0-774,0-24-516,44 6-129,-6-35-387,30-1-129,-3-21-387,17-2-129,-1-7-387,0 8-258,0 13-774,-21 10-4128,-1 9-129,-12 11-516,-12-1-516</inkml:trace>
          <inkml:trace contextRef="#ctx0" brushRef="#br0" timeOffset="3313.0419">-1609 5530 4902,'0'0'5289,"0"0"-1032,20-8-645,22-6-903,-18-35-903,30 11-645,-12-18-258,11-1-387,0 8-645,-6-6-774,15 32-1677,-12-2-2322,-6 18-387,5 11-516,-9 16 259</inkml:trace>
        </inkml:traceGroup>
        <inkml:traceGroup>
          <inkml:annotationXML>
            <emma:emma xmlns:emma="http://www.w3.org/2003/04/emma" version="1.0">
              <emma:interpretation id="{FAD88314-22E7-4135-9C40-B6E7323C5BC8}" emma:medium="tactile" emma:mode="ink">
                <msink:context xmlns:msink="http://schemas.microsoft.com/ink/2010/main" type="inkWord" rotatedBoundingBox="11304,15839 16484,13953 17267,16103 12087,17990"/>
              </emma:interpretation>
              <emma:one-of disjunction-type="recognition" id="oneOf2">
                <emma:interpretation id="interp10" emma:lang="en-US" emma:confidence="0">
                  <emma:literal>wit</emma:literal>
                </emma:interpretation>
                <emma:interpretation id="interp11" emma:lang="en-US" emma:confidence="0">
                  <emma:literal>bio</emma:literal>
                </emma:interpretation>
                <emma:interpretation id="interp12" emma:lang="en-US" emma:confidence="0">
                  <emma:literal>woo</emma:literal>
                </emma:interpretation>
                <emma:interpretation id="interp13" emma:lang="en-US" emma:confidence="0">
                  <emma:literal>"it</emma:literal>
                </emma:interpretation>
                <emma:interpretation id="interp14" emma:lang="en-US" emma:confidence="0">
                  <emma:literal>r.r.</emma:literal>
                </emma:interpretation>
              </emma:one-of>
            </emma:emma>
          </inkml:annotationXML>
          <inkml:trace contextRef="#ctx0" brushRef="#br0" timeOffset="14293.8013">10257 6951 2709,'20'11'5547,"-20"-11"-516,0 0 258,0 0-3096,-20-27-645,17 7-516,-22-27-129,8 4 258,-17-29-516,7-2 0,-15-20-129,2-2-129,-10-17-129,1-9-129,-2 0 129,1 4-387,5 4 129,3 10-387,18 32-516,-11 0-3354,26 41-1161,9 31-258,0 0-645</inkml:trace>
          <inkml:trace contextRef="#ctx0" brushRef="#br0" timeOffset="14786.691">10920 5570 4773,'0'0'5676,"-31"0"-258,11-4-387,-20-25-2838,18 21-903,-17-18-516,9 6-258,-12-3-129,5 3-258,-3-8 0,3 1-129,1-2-129,4-2-129,9 11-516,-7-22-1677,13 18-2580,12 6-387,5 18-129,-4-20-387</inkml:trace>
          <inkml:trace contextRef="#ctx0" brushRef="#br0" timeOffset="15308.9777">11874 5156 4644,'0'0'5289,"19"0"0,-18-9-1806,-1 9-1290,-1-25-258,1 25-645,-19-28-258,19 28-258,-33-47-129,7 20-129,-17-6 0,1 6-129,-14-8-129,-3 1 0,-15-7 0,-6 1-129,-9 1 0,1 0-129,4 3-129,2-7 0,6 11-129,11-6-516,21 20-516,-1-15-3225,29 13-903,15 0-387,1 20-645</inkml:trace>
          <inkml:trace contextRef="#ctx0" brushRef="#br0" timeOffset="13173.7755">6778 7149 516,'0'37'4644,"0"-37"903,0 0-1935,0-37-774,34-3-516,-16-42-516,31 5-129,-5-38-387,26 2-258,-4-22-516,13-4 0,-4 0-258,4 9-129,-10 5 0,-6 11-387,-10 17 129,-17 5-387,2 25-1161,-21 8-3354,2 8-258,-8 6-516,-4 15-387</inkml:trace>
          <inkml:trace contextRef="#ctx0" brushRef="#br0" timeOffset="13692.1427">8449 6585 2967,'12'34'4644,"-11"-17"-1161,-1-17-516,0 0-387,27 0-516,-27-32-387,4 5-387,-4-21-258,0-3-387,-2-15-258,-3-6-387,5 2-903,-7 3-3870,2-4-258,5 16-387,0 0-387</inkml:trace>
        </inkml:traceGroup>
        <inkml:traceGroup>
          <inkml:annotationXML>
            <emma:emma xmlns:emma="http://www.w3.org/2003/04/emma" version="1.0">
              <emma:interpretation id="{1FCED555-9849-46D0-BF27-B3074A3E960E}" emma:medium="tactile" emma:mode="ink">
                <msink:context xmlns:msink="http://schemas.microsoft.com/ink/2010/main" type="inkWord" rotatedBoundingBox="20455,16571 22750,12629 24311,13538 22015,17480"/>
              </emma:interpretation>
              <emma:one-of disjunction-type="recognition" id="oneOf3">
                <emma:interpretation id="interp15" emma:lang="en-US" emma:confidence="0">
                  <emma:literal>NE</emma:literal>
                </emma:interpretation>
                <emma:interpretation id="interp16" emma:lang="en-US" emma:confidence="0">
                  <emma:literal>in</emma:literal>
                </emma:interpretation>
                <emma:interpretation id="interp17" emma:lang="en-US" emma:confidence="0">
                  <emma:literal>HE</emma:literal>
                </emma:interpretation>
                <emma:interpretation id="interp18" emma:lang="en-US" emma:confidence="0">
                  <emma:literal>lit</emma:literal>
                </emma:interpretation>
                <emma:interpretation id="interp19" emma:lang="en-US" emma:confidence="0">
                  <emma:literal>"E</emma:literal>
                </emma:interpretation>
              </emma:one-of>
            </emma:emma>
          </inkml:annotationXML>
          <inkml:trace contextRef="#ctx0" brushRef="#br0" timeOffset="22826.7705">15886 6848 5289,'12'55'5160,"-4"-28"0,-8-27-387,-10 5-3225,10-5-516,0-20-258,0-11 258,-3-21-516,3-6 258,-8-22-258,6-10 0,-5-12-129,7-4-258,0-4 129,0 4-516,10 16-129,-3 2-774,25 33-3483,-17 18-516,5 15-387,0 19-516</inkml:trace>
          <inkml:trace contextRef="#ctx0" brushRef="#br0" timeOffset="23306.9215">16796 6445 6966,'0'0'5547,"-27"-12"-129,15-8-387,-2-5-2709,-12-14-1548,10-7-516,-2-6 0,-1 0-387,6 5-129,-7-1-516,15 21-774,-17 0-2967,22 27-645,-12-24-387,12 24-129</inkml:trace>
          <inkml:trace contextRef="#ctx0" brushRef="#br0" timeOffset="23976.1931">17049 5634 7482,'-20'-17'5805,"20"17"-516,-3 24-258,26 12-3354,-9-10-774,21 22-387,5 6-258,14 12-129,3-2 129,5 3-129,4 0 0,1-8 0,-3-7-129,-3-6-129,-8-8 0,-7-16-258,-2 5-387,-21-27-903,11 0-3483,-34 0-129,16-22-516,-16-10 0</inkml:trace>
          <inkml:trace contextRef="#ctx0" brushRef="#br0" timeOffset="24336.7964">17244 5201 7353,'9'15'5805,"11"10"-258,7 13-387,-2-22-2838,12 29-1419,-5-17-258,8 1-387,-8-6 0,0-7-258,-8 0-129,-24-16-258,33 21-645,-33-21-2967,0 0-1290,0 0-258,5 17-387</inkml:trace>
          <inkml:trace contextRef="#ctx0" brushRef="#br0" timeOffset="24851.2439">17414 4552 8385,'-5'50'5934,"13"-18"-129,23 15-258,7-12-2967,24 15-1548,9-13-258,23-2-258,5-13-258,11-4 0,4-11-258,-7-7 0,-2 0 0,-11-8-129,-10 2 0,-15 1-258,-9 5 0,-23 0-516,4 8-516,-41-8-3999,0 0 0,0 0-516,3-14-258</inkml:trace>
          <inkml:trace contextRef="#ctx0" brushRef="#br0" timeOffset="25217.7265">17589 3914 4386,'-22'12'5805,"22"-12"-258,32 9-516,15 5-2451,-8-21-1032,30 7-387,-9-7-516,12 6-129,-6-10-387,-4 3 0,-12 4-387,-11-10-387,-2 14-645,-37 0-3354,19-1-516,-19 1-387,0 0-387</inkml:trace>
          <inkml:trace contextRef="#ctx0" brushRef="#br0" timeOffset="25694.9378">17634 3360 6837,'-18'8'5676,"31"-12"-258,11-25-645,23 22-2838,-7-28-645,27 16-258,-8-13-387,13 11-258,-6-6-129,-4 7 0,-3 1-258,-12 3 129,-10 1-258,-10-1-129,-2 8-258,-13-12-387,13 20-1548,-25 0-2709,17-15-258,-17 15-645,0 0 129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4:22.2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5BD14C3-ED69-4426-AFD3-EAE606DF54C2}" emma:medium="tactile" emma:mode="ink">
          <msink:context xmlns:msink="http://schemas.microsoft.com/ink/2010/main" type="writingRegion" rotatedBoundingBox="14379,10133 17334,10133 17334,13852 14379,13852"/>
        </emma:interpretation>
      </emma:emma>
    </inkml:annotationXML>
    <inkml:traceGroup>
      <inkml:annotationXML>
        <emma:emma xmlns:emma="http://www.w3.org/2003/04/emma" version="1.0">
          <emma:interpretation id="{1378E1AC-EBE8-43A1-B581-1D4F03E5B380}" emma:medium="tactile" emma:mode="ink">
            <msink:context xmlns:msink="http://schemas.microsoft.com/ink/2010/main" type="paragraph" rotatedBoundingBox="14379,10133 17334,10133 17334,13852 14379,13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E39112-5D19-4004-B7FB-AA454A23A640}" emma:medium="tactile" emma:mode="ink">
              <msink:context xmlns:msink="http://schemas.microsoft.com/ink/2010/main" type="line" rotatedBoundingBox="14379,10133 17334,10133 17334,13852 14379,13852"/>
            </emma:interpretation>
          </emma:emma>
        </inkml:annotationXML>
        <inkml:traceGroup>
          <inkml:annotationXML>
            <emma:emma xmlns:emma="http://www.w3.org/2003/04/emma" version="1.0">
              <emma:interpretation id="{DB3CCF88-9201-4F46-AC95-4EEA189E9897}" emma:medium="tactile" emma:mode="ink">
                <msink:context xmlns:msink="http://schemas.microsoft.com/ink/2010/main" type="inkWord" rotatedBoundingBox="14379,10133 17334,10133 17334,13852 14379,13852"/>
              </emma:interpretation>
              <emma:one-of disjunction-type="recognition" id="oneOf0">
                <emma:interpretation id="interp0" emma:lang="en-US" emma:confidence="0">
                  <emma:literal>In,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Inn,</emma:literal>
                </emma:interpretation>
                <emma:interpretation id="interp3" emma:lang="en-US" emma:confidence="0">
                  <emma:literal>If,</emma:literal>
                </emma:interpretation>
                <emma:interpretation id="interp4" emma:lang="en-US" emma:confidence="0">
                  <emma:literal>if,</emma:literal>
                </emma:interpretation>
              </emma:one-of>
            </emma:emma>
          </inkml:annotationXML>
          <inkml:trace contextRef="#ctx0" brushRef="#br0">-158-2014 2580,'-86'51'4773,"41"-18"-258,-6 3-2193,-14-5-774,11 15-516,-12-7-516,11 5-258,-1-4-129,8-5 0,4-1-258,9-16-645,15 4-1677,20-22-2064,-29 15-516,29-15 258</inkml:trace>
          <inkml:trace contextRef="#ctx0" brushRef="#br0" timeOffset="-467.4123">1069-983 2322,'17'-42'5289,"-14"24"-129,4 1-1935,-19-23-645,12 40-774,-32-52-258,12 39-516,-22-14 0,1 19-129,-19-6-258,-1 14 0,-16 10-258,-2 17 0,-10 10-129,-2 5-129,-5 6-129,2 4 0,0 2-129,5-7 0,10 1-258,5-17-258,25 10-516,-13-24-3225,32 4-903,13-1-645,17-20-129</inkml:trace>
          <inkml:trace contextRef="#ctx0" brushRef="#br0" timeOffset="-996.5583">692 32 5934,'0'0'5418,"-15"-7"-129,-3 7-2064,-14-13-1548,32 13-516,-42-8-516,16 8-129,-9-5-258,-5 5 0,-7 6 0,-4 6-258,-2 6 0,-3 1 0,2 6 0,2-5-258,5 2-129,3-9-129,19 12-645,-12-25-2064,19 0-1806,18 0-387,0 0-258</inkml:trace>
          <inkml:trace contextRef="#ctx0" brushRef="#br0" timeOffset="640.8543">-1538-3560 1548,'-17'0'5160,"2"36"-516,-7 25-774,15 51-1161,-30 6-645,22 47-774,-27-4-129,17 14-516,-14-15-258,11-18 0,4-29-258,-1-23-129,10-32-129,5-31-387,10-27-258,0 0-1161,23-35-2838,-11 2-774,0-14-129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4:24.2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2EADE7F-7B3F-435B-BB0D-DED300717979}" emma:medium="tactile" emma:mode="ink">
          <msink:context xmlns:msink="http://schemas.microsoft.com/ink/2010/main" type="writingRegion" rotatedBoundingBox="20675,10267 20119,16115 18130,15925 18686,10078"/>
        </emma:interpretation>
      </emma:emma>
    </inkml:annotationXML>
    <inkml:traceGroup>
      <inkml:annotationXML>
        <emma:emma xmlns:emma="http://www.w3.org/2003/04/emma" version="1.0">
          <emma:interpretation id="{CB16E9CA-72C2-4808-8D28-4EA24D72F327}" emma:medium="tactile" emma:mode="ink">
            <msink:context xmlns:msink="http://schemas.microsoft.com/ink/2010/main" type="paragraph" rotatedBoundingBox="20675,10267 20119,16115 18130,15925 18686,10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4E19AF-0B47-42AC-8059-375B8CC6B5BC}" emma:medium="tactile" emma:mode="ink">
              <msink:context xmlns:msink="http://schemas.microsoft.com/ink/2010/main" type="line" rotatedBoundingBox="20675,10267 20119,16115 18130,15925 18686,10078"/>
            </emma:interpretation>
          </emma:emma>
        </inkml:annotationXML>
        <inkml:traceGroup>
          <inkml:annotationXML>
            <emma:emma xmlns:emma="http://www.w3.org/2003/04/emma" version="1.0">
              <emma:interpretation id="{CBC5A9BF-844D-4544-9DB2-7160C5DB968A}" emma:medium="tactile" emma:mode="ink">
                <msink:context xmlns:msink="http://schemas.microsoft.com/ink/2010/main" type="inkWord" rotatedBoundingBox="20443,12708 20119,16115 18130,15925 18454,12519"/>
              </emma:interpretation>
              <emma:one-of disjunction-type="recognition" id="oneOf0">
                <emma:interpretation id="interp0" emma:lang="en-US" emma:confidence="0">
                  <emma:literal>I.</emma:literal>
                </emma:interpretation>
                <emma:interpretation id="interp1" emma:lang="en-US" emma:confidence="0">
                  <emma:literal>in:</emma:literal>
                </emma:interpretation>
                <emma:interpretation id="interp2" emma:lang="en-US" emma:confidence="0">
                  <emma:literal>in.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"I.</emma:literal>
                </emma:interpretation>
              </emma:one-of>
            </emma:emma>
          </inkml:annotationXML>
          <inkml:trace contextRef="#ctx0" brushRef="#br0">3924-3474 10191,'-25'5'5547,"25"-5"-258,0 20-258,15 1-4386,17 1-129,14 23-387,1 8 129,6 11-129,-4 10 0,-3 4 0,-11 6 129,-8-6-258,-7-7 129,-8-16-129,-4-4-258,-8-24-387,10 14-1806,-8-23-2838,-2-18-258,0 0-387,-10 17-387</inkml:trace>
          <inkml:trace contextRef="#ctx0" brushRef="#br0" timeOffset="932.8648">2639-2147 2451,'-32'12'5547,"32"-12"0,13 5-258,36 6-2709,-9-19-774,43 8-387,-8-12-516,23 7-129,-8-8-258,1 3-258,-14 3-129,-13 6-387,-8 8-774,-36 11-4257,0 4 129,-16 6-774,-4 7-258</inkml:trace>
          <inkml:trace contextRef="#ctx0" brushRef="#br0" timeOffset="464.4726">3279-2824 645,'7'16'5031,"-7"-16"129,22 21-258,-7 7-2064,-15-28-1548,35 40-387,-17-19-387,4 5-258,-3-4 129,-1-4-387,1-2-258,-19-16-387,32 26-1419,-32-26-2709,18 3-258,-18-3-258</inkml:trace>
          <inkml:trace contextRef="#ctx0" brushRef="#br0" timeOffset="3078.8458">2882 1982 4773,'-23'18'5547,"23"-18"-387,-7-17-129,17-3-3225,0-32-516,27 5-129,-2-19-387,19 6 0,0-6-387,8 6 0,-3 9-387,-3 14 0,-6 11-129,-11 2-645,6 24-1806,-18 3-2451,-9 7-387,-8 8-387,-4 3-129</inkml:trace>
          <inkml:trace contextRef="#ctx0" brushRef="#br0" timeOffset="3520.7807">3881 2422 5031,'0'0'5676,"-20"-12"-516,11-10-387,6-13-2064,3 10-2064,0-17-387,1 1-645,16 10-774,-13-2-3096,6-1-903,5 11 0,-7-4-516</inkml:trace>
          <inkml:trace contextRef="#ctx0" brushRef="#br0" timeOffset="1386.5585">2555-1003 903,'-17'-16'5160,"17"16"516,0 0-516,17-8-2322,-7-16-645,32 22-774,-14-19-387,18 9-258,-3-7-387,3 7-387,-1 12-645,-21 4-4386,6 11-129,-8 18-387,-11 9-387</inkml:trace>
          <inkml:trace contextRef="#ctx0" brushRef="#br0" timeOffset="1958.8201">2124 306 1935,'-20'12'5547,"-3"3"0,16-26-1677,20 8-516,-4-40-516,41 15-1032,-8-34-387,30 8-516,-1-14-258,13 3-258,-3-1 0,-4 11-258,-11 12 0,-13 18-129,-11 19-258,-15 6-258,-3 23-645,-21 1-4128,6 5-129,-3 0-516,-1 0-258</inkml:trace>
          <inkml:trace contextRef="#ctx0" brushRef="#br0" timeOffset="2505.6043">2716 634 3096,'-10'20'5289,"10"-20"-645,23 10-1032,-6-18-1032,22 8-645,-11-23-516,19 12-387,-8-16-516,6 6 0,-6-4-516,-7 3-258,2 14-774,-19-11-3225,2 7-774,-17 12-516,23-6 0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3:38.3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BDB7445-E1CE-47C1-81F8-091179929653}" emma:medium="tactile" emma:mode="ink">
          <msink:context xmlns:msink="http://schemas.microsoft.com/ink/2010/main" type="writingRegion" rotatedBoundingBox="14550,12330 21176,17982 19971,19394 13345,13742"/>
        </emma:interpretation>
      </emma:emma>
    </inkml:annotationXML>
    <inkml:traceGroup>
      <inkml:annotationXML>
        <emma:emma xmlns:emma="http://www.w3.org/2003/04/emma" version="1.0">
          <emma:interpretation id="{6AC2B0A9-C009-4C17-85BB-F57C8A7649E1}" emma:medium="tactile" emma:mode="ink">
            <msink:context xmlns:msink="http://schemas.microsoft.com/ink/2010/main" type="paragraph" rotatedBoundingBox="14550,12330 21176,17982 19971,19394 13345,13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BFA05B-71E5-4A48-8922-9DF9303D7148}" emma:medium="tactile" emma:mode="ink">
              <msink:context xmlns:msink="http://schemas.microsoft.com/ink/2010/main" type="line" rotatedBoundingBox="14550,12330 21176,17982 19971,19394 13345,13742"/>
            </emma:interpretation>
          </emma:emma>
        </inkml:annotationXML>
        <inkml:traceGroup>
          <inkml:annotationXML>
            <emma:emma xmlns:emma="http://www.w3.org/2003/04/emma" version="1.0">
              <emma:interpretation id="{2C371B29-DAF2-462C-A8F4-50BB42B1D384}" emma:medium="tactile" emma:mode="ink">
                <msink:context xmlns:msink="http://schemas.microsoft.com/ink/2010/main" type="inkWord" rotatedBoundingBox="17972,15250 20037,17011 18924,18317 16859,16555"/>
              </emma:interpretation>
              <emma:one-of disjunction-type="recognition" id="oneOf0">
                <emma:interpretation id="interp0" emma:lang="en-US" emma:confidence="0">
                  <emma:literal>.....</emma:literal>
                </emma:interpretation>
                <emma:interpretation id="interp1" emma:lang="en-US" emma:confidence="0">
                  <emma:literal>"In..</emma:literal>
                </emma:interpretation>
                <emma:interpretation id="interp2" emma:lang="en-US" emma:confidence="0">
                  <emma:literal>"I...</emma:literal>
                </emma:interpretation>
                <emma:interpretation id="interp3" emma:lang="en-US" emma:confidence="0">
                  <emma:literal>&amp;=...</emma:literal>
                </emma:interpretation>
                <emma:interpretation id="interp4" emma:lang="en-US" emma:confidence="0">
                  <emma:literal>"Ina.</emma:literal>
                </emma:interpretation>
              </emma:one-of>
            </emma:emma>
          </inkml:annotationXML>
          <inkml:trace contextRef="#ctx0" brushRef="#br0">15053 3152 1,'-31'0'4901,"31"0"259,-31 2-387,9-2-1935,22 0-903,-21 1-516,21-1-258,0 0-258,0 26-258,0-26 0,8 30 0,5-13 0,16 4-258,-4-1 0,12 6 0,5-10 0,9 3 0,-3-13 0,13 3 0,-2-9-258,-2 0 129,-2-4 0,-1-1-129,-3 0-129,-9 0-258,-2 3-129,-15-11-387,12 15-1806,-15-2-2709,-4-2-258,-18 2-387,0 0-258</inkml:trace>
          <inkml:trace contextRef="#ctx0" brushRef="#br0" timeOffset="501.7088">15321 4279 1161,'0'0'3483,"-22"-4"-129,22 4 0,0 0-258,0 0 129,0 0-645,25-12-387,-15-12-516,27 21-258,-10-25-645,15 4-258,-5-11 0,7 1-258,-4-2-129,0 6-258,-3 8-129,-10-5-387,10 27-645,-37 0-3354,36 10-387,-21 15-645,1 3-258</inkml:trace>
          <inkml:trace contextRef="#ctx0" brushRef="#br0" timeOffset="1148.4428">15331 5141 2967,'-12'25'5160,"12"-25"-258,-8 26-258,13-4-2451,-5-22-903,15 19-129,-15-19-258,42 21-258,-17-14 258,17 10-258,-5-17-129,15 1 0,-5-6 0,14-6 0,-4-18 0,5-4-129,-7-12-129,-1-2 0,-5-1 0,-4-1-129,-6 0 0,-14 6-387,-1 9 0,-11-1-516,12 30-645,-25 5-3870,0 0 0,17-1-516,-10 16-258</inkml:trace>
          <inkml:trace contextRef="#ctx0" brushRef="#br0" timeOffset="1636.433">16107 5872 6966,'15'18'5547,"-15"-18"-387,27 0 0,9-3-3354,-21-35-774,18 0-387,-4-14-258,5 5-129,-6 2-258,-1 0-258,2 17-1290,-18-4-3483,4 12 0,-15 20-645,11-19-258</inkml:trace>
          <inkml:trace contextRef="#ctx0" brushRef="#br0" timeOffset="-10330.1058">11910 1424 645,'0'0'4644,"0"0"387,0 0-1806,0 0-774,0 0-645,0 0-516,-8 28-516,-15-17-258,6 14-129,-14 2-258,3 10 0,-6-2 0,-1 7 0,-7 5-129,0 3 0,2 3 129,-2-4-129,-4-1 0,8-2 0,4-1-129,-3-22-645,18 14-1032,3-19-2838,16-18-258,-5-20-645</inkml:trace>
          <inkml:trace contextRef="#ctx0" brushRef="#br0" timeOffset="-11310.9857">13132 2076 3612,'46'-59'5031,"-23"29"-258,2 6-1548,-23-17-774,22 27-645,-21-18-1032,-3 32 387,10-28-387,-10 28-129,0 0 129,0-19-258,0 19-129,0 0-129,-15-4 0,15 4 0,-30 0-129,10 4 0,-6 4 0,-6 7 0,-10 1 0,-5 11 129,-5 0 0,-8 11-129,-7 4 0,-12 5 129,-6 1-129,-2 9 0,0-1 0,-1 0 0,-2-6-129,0 2 0,5-5 0,12-14-129,15-7-129,2-15-387,24 6-774,-3-17-3870,35 0-129,0-37-387,2 10-645</inkml:trace>
          <inkml:trace contextRef="#ctx0" brushRef="#br0" timeOffset="-8944.5272">11445 377 1419,'0'-26'3483,"18"6"-129,-14 4-645,-4 16-258,6-19-258,-6 19-387,0 0-258,0 0-387,0 0-258,0 0 0,0 0-387,0 0-129,0 11-129,0-11 0,-3 32 0,0-6-129,-6 6 129,1 18-129,-7 7 129,0 14 129,-4 8-129,-8 11-129,-5 2 129,2 5-129,-9-7 129,7-4 0,-1-12-258,3-10 129,1-12-129,11-14 0,4-14-258,14-24 0,-10 19-258,7-30-645,3 11-1290,13-28-2838,-3 0-129,0-7-516</inkml:trace>
          <inkml:trace contextRef="#ctx0" brushRef="#br0" timeOffset="2314.5238">16981 6349 1935,'22'11'4902,"-22"-11"-258,40 6 129,-6 6-2193,-22-23-774,23 11-387,-20-26-387,17 9-129,-17-22 0,9 5-258,-16-18 0,4 8-258,-12-12 0,0 10-129,0-2 0,-5 8-387,2 12-516,-19-1-4128,22 29-387,-14-25-258,14 25-645</inkml:trace>
          <inkml:trace contextRef="#ctx0" brushRef="#br0" timeOffset="2910.303">17875 6211 3354,'0'0'5289,"0"0"0,9-15-258,-9 15-2451,-2-37-774,2 18-774,-7-13-258,4 8-387,-2-3-258,-2-1-258,7 9-387,-11-16-1419,11 10-2967,0 25 0,0-32-645,0 32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8:38:53.7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49481C-27E1-442C-B723-75430FA69D2D}" emma:medium="tactile" emma:mode="ink">
          <msink:context xmlns:msink="http://schemas.microsoft.com/ink/2010/main" type="writingRegion" rotatedBoundingBox="19551,8506 18480,18901 10536,18082 11607,7687"/>
        </emma:interpretation>
      </emma:emma>
    </inkml:annotationXML>
    <inkml:traceGroup>
      <inkml:annotationXML>
        <emma:emma xmlns:emma="http://www.w3.org/2003/04/emma" version="1.0">
          <emma:interpretation id="{917114DC-7E75-488C-A646-0C29EA13D956}" emma:medium="tactile" emma:mode="ink">
            <msink:context xmlns:msink="http://schemas.microsoft.com/ink/2010/main" type="paragraph" rotatedBoundingBox="19435,9595 18958,14585 17055,14403 17533,94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7CA21B-067B-418E-B18E-98688168B284}" emma:medium="tactile" emma:mode="ink">
              <msink:context xmlns:msink="http://schemas.microsoft.com/ink/2010/main" type="line" rotatedBoundingBox="19435,9595 18958,14585 17055,14403 17533,9413"/>
            </emma:interpretation>
          </emma:emma>
        </inkml:annotationXML>
        <inkml:traceGroup>
          <inkml:annotationXML>
            <emma:emma xmlns:emma="http://www.w3.org/2003/04/emma" version="1.0">
              <emma:interpretation id="{C254A538-AC1D-49CD-8D30-EF3DD01DDFC9}" emma:medium="tactile" emma:mode="ink">
                <msink:context xmlns:msink="http://schemas.microsoft.com/ink/2010/main" type="inkWord" rotatedBoundingBox="19435,9595 18958,14585 17055,14403 17533,9413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Emi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ini</emma:literal>
                </emma:interpretation>
                <emma:interpretation id="interp4" emma:lang="en-US" emma:confidence="0">
                  <emma:literal>i;</emma:literal>
                </emma:interpretation>
              </emma:one-of>
            </emma:emma>
          </inkml:annotationXML>
          <inkml:trace contextRef="#ctx0" brushRef="#br0">4507 3417 4644,'16'8'5289,"-16"-8"129,10-18-1290,-10 18-2193,0 0-387,16-17-387,-16 17-129,-11-16-258,-10 6-129,-5 8-129,-12-3-129,-11 3-129,-10-1 0,-7 3 0,-8-2-129,-7 0-129,-4 0 129,1-1-129,7 2 0,5-3 0,8 2-258,9-2-129,17 4-645,-6-3-3225,24 3-1032,20 0-645,-25 0-258</inkml:trace>
          <inkml:trace contextRef="#ctx0" brushRef="#br0" timeOffset="-2589">5401 1969 9546,'-34'-35'5934,"5"5"-516,-1-3-129,-15-6-4386,8 4-258,2-8-258,1 5-387,-3 3 129,5 2-129,6 9-129,-1-4-258,4 7-258,-5-17-645,24 15-3483,-8-7-516,3 4-516,0 10-516</inkml:trace>
          <inkml:trace contextRef="#ctx0" brushRef="#br0" timeOffset="-1849">5009 2289 5676,'18'-9'6063,"-18"9"-516,0-26-129,0 26-3741,-13-31-387,13 31-258,-45-48-258,15 25 0,-14-13-516,1 5 0,-15-7 0,0-1-129,-4-6 0,-1 0-129,-1 5 0,3-2 0,0 9 0,7 3-129,2 7 129,7 6-258,5 10 0,0-3-387,21 10-645,-16 0-3999,35 0 0,-26 8-645,26-8-387</inkml:trace>
          <inkml:trace contextRef="#ctx0" brushRef="#br0" timeOffset="-1278">4733 2920 1677,'18'-11'5289,"-7"-7"129,-11 18-258,-5-30-2580,5 30-774,-24-25-516,24 25-387,-41-48 129,17 22-387,-18-17-129,5 2-129,-13-4-129,0-4-129,-3 4 0,4 4-258,2 10 0,4 0-645,17 24-1161,2-3-3225,24 10-516,-19 0-258,19 0-516</inkml:trace>
          <inkml:trace contextRef="#ctx0" brushRef="#br0" timeOffset="15400">4411 3901 1935,'22'-15'3096,"-22"15"-387,24-13-258,-24 13-387,21-9-258,-21 9-387,0 0-129,2 16-387,-17-1 0,-12 21-129,-24-1-129,-10 21-129,-27 4 0,-9 11 0,-17-5 0,4 3 0,-15-9-258,9 2 129,4-16-258,20-7 129,17-13-258,17-7-258,20 2-129,15-16-129,23-5-645,11 3-903,26-3-2838,8 0-387,0 0-258</inkml:trace>
          <inkml:trace contextRef="#ctx0" brushRef="#br0" timeOffset="463">4441 3928 1548,'-24'33'5160,"0"-12"0,-16-4-129,-2-10-2967,-1 24-774,-23-12-387,7 9-129,-5-9-516,3 1-129,6 2-258,2-18-903,29 15-1935,3-4-1935,21-15-258,-17 0-516</inkml:trace>
          <inkml:trace contextRef="#ctx0" brushRef="#br0" timeOffset="15832">4659 4626 4644,'-52'83'5160,"13"-36"-1677,-7 21-903,-27-10-516,3 32-387,-30-7-258,10 24-258,-19-10-387,11 11-258,-6-6-258,13-7 0,6-8-129,22-20-129,12-10-258,14-24 0,21-12-387,16-21-774,0 0-1935,22-13-1677,-1-13-387,13-1-387</inkml:trace>
          <inkml:trace contextRef="#ctx0" brushRef="#br0" timeOffset="954">4741 4423 4902,'18'12'5547,"-18"-12"-129,3 33-1419,-3-33-1419,-9 45-774,-24-18-387,8 35-258,-27-7-258,-5 25-258,-14 4-129,-9 15 0,-15 1-129,4 9-129,3 8-258,1-13-645,15 2 0,8-24-258,64-82-129,-79 132-516,48-105-2064,19-9-2322,12-18-387,-2-18 129</inkml:trace>
          <inkml:trace contextRef="#ctx0" brushRef="#br0" timeOffset="16623">4400 3369 1935,'16'0'3612,"-7"-16"-258,-9 16-129,2-22-645,-2 22-645,-5-19-516,5 19-387,-46-12-258,2 12-129,-22-2 0,-6 2-129,-19-2 0,-5 2 0,-14 0-258,5 0 0,-5-2 0,21-1-258,7-2-129,13-7-258,24 8-258,8-14-774,37 18-1677,0-18-1935,13-2-387,17 2-258</inkml:trace>
          <inkml:trace contextRef="#ctx0" brushRef="#br0" timeOffset="14508">4951 5226 774,'47'-45'4773,"-23"29"387,-6 8-2064,-18 8-387,22-1-516,-22 1-645,0 40-516,-17 9 0,-1 29-258,-21 12-129,2 32 0,-17 5 0,-5 11-129,-7-9-129,5 0 0,1-20-129,9-17-129,5-21 129,14-25-387,9-14-129,23-32-387,-13 25-387,8-35-903,21-4-2967,-1-1-387,3-4-516,2-6 0</inkml:trace>
          <inkml:trace contextRef="#ctx0" brushRef="#br0" timeOffset="17634">4772 2265 2709,'30'0'3225,"-6"-4"129,-24 4-645,0 0-516,16-20-516,-17-3-129,1 23-258,-29-48-387,6 15 0,-20-13 0,3-2-129,-23-15 0,2 1-129,-16-14-129,-1 5 0,-9-6-129,5 9-258,1 4 0,5 8-516,18 14-516,1-4-2451,33 18-1677,24 28-516,9-27-387</inkml:trace>
          <inkml:trace contextRef="#ctx0" brushRef="#br0" timeOffset="17119">4549 2835 2709,'13'-33'4644,"-2"12"-903,-5 2-1419,-6-13-516,0 14-516,-8-11-387,0 12-387,-14-8 129,-1 6-387,-15-5 0,-4 6-258,-11-4 258,-6 2-258,-9-5 258,-5 2-129,-6-5 0,5 0 129,2 1-129,8-4 0,11-2-387,5-8-129,19 18-1161,5-2-2322,14-1-903,10 26-387</inkml:trace>
        </inkml:traceGroup>
      </inkml:traceGroup>
    </inkml:traceGroup>
    <inkml:traceGroup>
      <inkml:annotationXML>
        <emma:emma xmlns:emma="http://www.w3.org/2003/04/emma" version="1.0">
          <emma:interpretation id="{241AA609-4C13-4799-97F4-7916E7D7A4BF}" emma:medium="tactile" emma:mode="ink">
            <msink:context xmlns:msink="http://schemas.microsoft.com/ink/2010/main" type="paragraph" rotatedBoundingBox="16754,9831 15944,17688 14251,17514 15061,96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E7D381-711E-4CEA-8446-8257B057B1D7}" emma:medium="tactile" emma:mode="ink">
              <msink:context xmlns:msink="http://schemas.microsoft.com/ink/2010/main" type="line" rotatedBoundingBox="16754,9831 15944,17688 14251,17514 15061,9657"/>
            </emma:interpretation>
          </emma:emma>
        </inkml:annotationXML>
        <inkml:traceGroup>
          <inkml:annotationXML>
            <emma:emma xmlns:emma="http://www.w3.org/2003/04/emma" version="1.0">
              <emma:interpretation id="{BD5B1AFF-3506-4F64-8DEF-D42CA928ED70}" emma:medium="tactile" emma:mode="ink">
                <msink:context xmlns:msink="http://schemas.microsoft.com/ink/2010/main" type="inkWord" rotatedBoundingBox="16754,9831 15944,17688 14251,17514 15061,9657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in.</emma:literal>
                </emma:interpretation>
                <emma:interpretation id="interp7" emma:lang="en-US" emma:confidence="0">
                  <emma:literal>is.</emma:literal>
                </emma:interpretation>
                <emma:interpretation id="interp8" emma:lang="en-US" emma:confidence="0">
                  <emma:literal>hie</emma:literal>
                </emma:interpretation>
                <emma:interpretation id="interp9" emma:lang="en-US" emma:confidence="0">
                  <emma:literal>i.</emma:literal>
                </emma:interpretation>
              </emma:one-of>
            </emma:emma>
          </inkml:annotationXML>
          <inkml:trace contextRef="#ctx0" brushRef="#br0" timeOffset="-341867.4711">1328 2318 3999,'0'0'5418,"0"0"-258,5-16-2322,24 16-774,-9-22-516,23 16-387,-5-12-387,21 9 0,-2-4-258,12 7 129,-2-3-258,7 9 0,-6 0-129,0 15 129,-5-5-129,-2 3-129,-12 2 129,-2 0-258,-10-1 129,-6-3-129,-6-3 0,-25-8-258,23 19-258,-23-19-774,0 0-3999,-18 27-129,-3-16-645,0-3 0</inkml:trace>
          <inkml:trace contextRef="#ctx0" brushRef="#br0" timeOffset="-342540.3253">1461 2798 2322,'-16'1'5289,"16"-1"0,10 0-2064,-9-16-516,22 16-1032,-15-23-516,18 12-258,-5-13-258,8 6-387,-7-3-258,-10 1-645,12 14-1290,-3-11-2967,-13 0-387,-8 17-516</inkml:trace>
          <inkml:trace contextRef="#ctx0" brushRef="#br0" timeOffset="-342574.2675">1429 3286 1419,'-16'-7'5289,"16"7"258,0 0-387,33-9-2838,-24-12-903,33 16 0,-9-19-387,28 11-387,-4-9 129,12 12-258,-3-7-129,10 13 129,-3-3-258,-2 7 129,-6 0-129,-7 4 258,-5 3-258,-9 5 0,-7 0-129,-8-3 0,-4-4-129,-25-5 0,22 14-387,-22-14-516,0 0-3225,0 20-1419,0-20-258,-21 0-774</inkml:trace>
          <inkml:trace contextRef="#ctx0" brushRef="#br0" timeOffset="-343597.525">1562 3789 1161,'0'13'5289,"0"-13"0,18-6-1419,9 6-1677,-17-18-387,29 15-516,-18-17-258,19 10-258,-11-9-258,4 7-129,-9-1-129,7 6-129,-9 0-129,-22 7-258,34-4-645,-34 4-2838,0 0-1419,0 0-387,2-19-387</inkml:trace>
          <inkml:trace contextRef="#ctx0" brushRef="#br0" timeOffset="-344326.284">1514 4606 4128,'-13'16'5934,"13"-16"-645,9-8 0,1-21-3741,29 17-516,-12-25-129,25 3-129,-7-7-258,7-1-129,1-10 0,1 6-129,-12-5 129,-4 6-129,-7-6 0,0 0-129,-10 3 129,-2 0-129,-6 5 0,0-1 0,-3 3 0,-4 6-258,-1 1 129,-3 8-129,-1 11-387,-5-8-903,4 23-4128,0 0 129,-28-7-774,28 7-129</inkml:trace>
          <inkml:trace contextRef="#ctx0" brushRef="#br0" timeOffset="-344845.4">1630 5001 5031,'0'0'5934,"0"0"-645,24 0-129,10-3-3483,-19-23-516,32 7-387,-10-11-258,5 7-258,-4 0-258,-10-7-516,6 22-1935,-16-13-2838,-9 2-258,-2 4-516,-7-8 130</inkml:trace>
          <inkml:trace contextRef="#ctx0" brushRef="#br0" timeOffset="-340911.0997">1286 2016 774,'0'0'4128,"17"-8"-387,-17 8-516,0 0-516,0 0-129,0 0-516,0 12-516,0-12-129,0 0-387,-12-2-129,12 2 0,0-17-258,0 17-129,26-40 0,-10 13-258,5-10 0,8 1-129,-4-7 0,1 3-129,-4 4 0,-2-1 0,-4 10-129,-7-1-387,-9 28-258,0-39-1935,0 39-2580,0 0-387,-21-18-387,21 18-129</inkml:trace>
          <inkml:trace contextRef="#ctx0" brushRef="#br0" timeOffset="-349085.1801">823 8516 2580,'0'0'5031,"0"0"258,0 0-645,-6-28-2193,6 28-774,0 0-258,10 10-387,-10-10 129,19 27-258,-9-10 0,18 12-129,-7-6 0,11 9-129,-9-4-129,1 1-129,-6-5-129,1-9-258,-19-15-258,19 5-645,-19-5-2580,0 0-2064,14-27-258,-14-1-258,0-5-516</inkml:trace>
          <inkml:trace contextRef="#ctx0" brushRef="#br0" timeOffset="-348649.9213">1043 7950 5160,'-3'-32'6063,"3"4"-387,0 28-258,0 0-2322,0 0-1806,8-4-129,-8 4-387,37 0-129,-15 12-129,14 8-129,2 3-129,14 10 0,2 7 0,7 8-129,0 4 0,6 11 0,-4-2 129,-8 7-129,-6-2 129,-4-1 0,-6-4-129,-10-6 0,-7-3 130,-4-14-259,-4-9 0,-3-5 0,-11-24 0,8 19-517,-8-19-644,0 0-4386,-11 0-387,-3-24-129,-2 3-645</inkml:trace>
          <inkml:trace contextRef="#ctx0" brushRef="#br0" timeOffset="-347225.3466">1481 6818 1677,'-16'-11'5289,"16"11"0,0 0-129,0 0-2322,0 0-774,0 0-516,0-23-258,15 20-387,1-15 0,23 13-258,-2-9-129,16 14 0,-3 0-129,12 14 0,-1 5 0,7 8-129,-5 2 0,-7 7 129,-4-2-258,-7 1 129,-7-8 0,-4-4-129,-9-5-129,-5-2 0,-20-16-129,19 18-387,-19-18-516,0 0-4515,0 0 0,0 0-645,-3-12-387</inkml:trace>
          <inkml:trace contextRef="#ctx0" brushRef="#br0" timeOffset="-345415.4293">1539 5508 7224,'0'0'5547,"10"6"-387,-10-6-1419,21-2-2193,15 2-516,-6-15-129,17 14-258,0-5-129,11 6-129,0 3 0,7 9 0,-3 6-129,2 1 129,-6 3 0,1 2-129,-14-3 0,-2 2 0,-10-6-129,-1-1 0,-12-6-258,-20-10-258,29 24-1032,-29-24-4128,0 0 0,0 0-645,0 0-258</inkml:trace>
          <inkml:trace contextRef="#ctx0" brushRef="#br0" timeOffset="-349819.9289">307 8980 5934,'0'0'5805,"11"-2"-258,-11 2-258,24 14-3225,-24-14-645,0 0-516,0 0-129,27 27-258,-15-9-129,7 6 0,-3 4-258,11 6 129,-3 0-129,5 7 129,0 0-129,5-2 0,1-1 0,2-1 0,-3-8 0,6 1 0,1-10 0,-5-2 0,-1-5 0,4-7-129,-12-3 0,2-3 0,-5 0-129,-24 0-387,32 0-1032,-32 0-3999,21-21-129,-21 21-516,-16-27-387</inkml:trace>
          <inkml:trace contextRef="#ctx0" brushRef="#br0" timeOffset="-346598.4148">1408 6250 2193,'10'4'5418,"-10"-4"129,20 0-258,-20 0-2580,25 0-645,-25 0-387,36-13-645,-18-3-129,14 13-387,-8-12 0,10 10-258,-8-6 0,-3 0-516,1 9-516,-24 2-4257,2-19-387,-2 19-387,4-37-516</inkml:trace>
          <inkml:trace contextRef="#ctx0" brushRef="#br0" timeOffset="-348026.9821">1274 7573 2580,'0'0'5676,"0"0"-129,0 0-258,2-30-1935,25 33-1161,-27-3-645,35 0-516,-12-11-129,14 11-129,-10-4-258,10 4-258,-13-3 129,5 3-387,-7 0-258,-10-16-1161,-12 16-4128,0 0 0,0 0-516,6-18-258</inkml:trace>
        </inkml:traceGroup>
      </inkml:traceGroup>
    </inkml:traceGroup>
    <inkml:traceGroup>
      <inkml:annotationXML>
        <emma:emma xmlns:emma="http://www.w3.org/2003/04/emma" version="1.0">
          <emma:interpretation id="{4B49E724-4F9B-4BFE-8FC8-A780A04DCE57}" emma:medium="tactile" emma:mode="ink">
            <msink:context xmlns:msink="http://schemas.microsoft.com/ink/2010/main" type="paragraph" rotatedBoundingBox="15772,8200 14179,18488 12464,18222 14058,7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AE56E2-78D7-4CA2-8E56-AE90A58C2ECF}" emma:medium="tactile" emma:mode="ink">
              <msink:context xmlns:msink="http://schemas.microsoft.com/ink/2010/main" type="line" rotatedBoundingBox="15772,8200 14179,18488 12464,18222 14058,7935"/>
            </emma:interpretation>
          </emma:emma>
        </inkml:annotationXML>
        <inkml:traceGroup>
          <inkml:annotationXML>
            <emma:emma xmlns:emma="http://www.w3.org/2003/04/emma" version="1.0">
              <emma:interpretation id="{897AFC2A-4E5C-472C-B909-6C2F62A6A6BD}" emma:medium="tactile" emma:mode="ink">
                <msink:context xmlns:msink="http://schemas.microsoft.com/ink/2010/main" type="inkWord" rotatedBoundingBox="15772,8200 14179,18488 12464,18222 14058,7935"/>
              </emma:interpretation>
              <emma:one-of disjunction-type="recognition" id="oneOf2">
                <emma:interpretation id="interp10" emma:lang="en-US" emma:confidence="0">
                  <emma:literal>2:50.</emma:literal>
                </emma:interpretation>
                <emma:interpretation id="interp11" emma:lang="en-US" emma:confidence="0">
                  <emma:literal>2:20.</emma:literal>
                </emma:interpretation>
                <emma:interpretation id="interp12" emma:lang="en-US" emma:confidence="0">
                  <emma:literal>2:10.</emma:literal>
                </emma:interpretation>
                <emma:interpretation id="interp13" emma:lang="en-US" emma:confidence="0">
                  <emma:literal>2:00.</emma:literal>
                </emma:interpretation>
                <emma:interpretation id="interp14" emma:lang="en-US" emma:confidence="0">
                  <emma:literal>!!? Y</emma:literal>
                </emma:interpretation>
              </emma:one-of>
            </emma:emma>
          </inkml:annotationXML>
          <inkml:trace contextRef="#ctx0" brushRef="#br0" timeOffset="-339785.0173">722 1097 4386,'18'-11'5547,"3"-12"0,7-10-2064,10 10-1677,-12-16-258,20 11-516,-19-3-516,7 1-387,-5 11-516,-22-11-1677,7 12-2709,-14 18-645,19-19-387,-19 19 259</inkml:trace>
          <inkml:trace contextRef="#ctx0" brushRef="#br0" timeOffset="-368852.5184">0 276 3870,'0'0'5418,"0"0"-258,0 0-1935,0 0-903,0 0-645,0 0-387,0 0-258,0 0-129,0 0-258,13-15-129,-13 15-258,5-19 0,-5 19 0,10-29-258,-10 10 129,8-1-129,1-5 0,6 1 129,-1-3-129,2 1 129,0 4-129,5 2 129,0 4-129,-21 16 0,18-17-129,-18 17-645,25 0-3612,-25 0-903,0 14-516,0-14-387</inkml:trace>
          <inkml:trace contextRef="#ctx0" brushRef="#br0" timeOffset="-340349.0566">929 1527 3225,'0'0'5418,"-6"17"129,6-17-1548,0 0-2064,16-8-387,-5-20-258,18 9-387,-8-13 0,12 0-387,-3-12 0,8 0 0,-6-8-129,5 0-129,-9-9-129,2 3 258,-2-5-387,-4 7 258,-6-3-258,-7 7 129,-6 6 0,-2 5-129,-3 7 129,0 4-258,-3 7 0,-8 2-516,11 21-387,-33-24-2322,33 24-2064,-21 0-258,21 0-516</inkml:trace>
          <inkml:trace contextRef="#ctx0" brushRef="#br0" timeOffset="-367816.283">403 654 2322,'0'27'5805,"0"-27"-387,0 0 0,0 0-2967,0 0-774,0 0-516,11 8-258,-11-8-387,18-5 0,-18 5-129,21-20 0,-10 2 0,-11 18 0,26-37-129,-5 21 0,-2-7 0,0 1-129,2-7 129,0-1-129,0 0 0,-5-4 0,3-4 0,0-7 0,-1 4-129,-4-4 129,-2 0 0,4 0-129,-4-4 0,-4 12 0,-1 0 0,-1 10 129,-3 1-258,-1 3 0,-2 23-258,0-30-903,0 30-4128,0 0-258,6 25-387,-9-2-645</inkml:trace>
          <inkml:trace contextRef="#ctx0" brushRef="#br0" timeOffset="-351486.0916">-1018 9458 2322,'1'-15'5934,"20"15"-129,-21 0-516,34 49-1806,-34-49-1161,13 55-1032,-13-30-258,11 13-387,-10-9-258,-1-3-258,0-7-258,0-19-516,0 18-1806,0-18-2967,0-11-258,0 11-387,0-19-387</inkml:trace>
          <inkml:trace contextRef="#ctx0" brushRef="#br0" timeOffset="-351026.8736">-527 9521 6450,'0'-18'5676,"8"3"-258,-7-8-903,18 23-2967,-19-10 0,0 10-516,18 0-129,1 6-258,-19-6-129,36 35-129,-17-3 0,-3 14-129,0 7-129,3 13 129,-6 2-129,-2 4 0,-4 0 258,-4-1-129,-3-4-129,0-11 129,-2-6-129,-4-6 0,-4-9-129,-3-7 0,2-8-129,11-20-129,-22 17-645,-1-34-2967,23 17-1935,-14-39-129,11 12-645,-4-9-129</inkml:trace>
          <inkml:trace contextRef="#ctx0" brushRef="#br0" timeOffset="-271885.3836">-625 6867 6966,'-15'-19'5934,"15"19"-387,-21-14-387,7-2-2838,14 16-1290,-21-4-387,21 4 0,-18 0-129,18 0-129,-20 8 0,20-8 0,0 0-258,-15 28 129,15-10 0,0 3-129,0 6-129,5-1 0,1 3 129,6 5-258,4-11 258,1-1-258,1-11 258,3-5-129,-2-6 129,0 0 0,1-12 0,-1-3 0,-8-3-129,0-2 129,-8 1-129,-1-4 129,-2 1-129,0-2 0,-3 4 0,-8 0 0,11 20 0,-26-29 0,26 29 129,-22-15-129,5 14 0,17 1 129,-28 0-129,28 0 0,-32 10 0,32-10 129,-31 24-129,21-8 0,6 6 129,-4 3-129,8 2 0,0 10 0,9-5 129,6 1 0,5-2 0,6-6-258,-2-10 258,5-4-129,-2-11 129,4-7 1,-2-12-130,-8-4-130,-1-4 130,-3-3 130,-3 2-130,-11 1 0,-3 1 0,0-1 0,-3 1 0,-11 3 0,-4-3 0,-3 0 0,-8 2 0,0 5 0,-6 6 0,3 5 0,-7 1 0,6 7 0,-1 7 0,-3 4 0,11 6 0,1 2 0,12 2 0,0-2 0,7 4 0,6 2 0,0-4 0,17 7 0,3 1 0,10-3 0,-4-6 0,6 6 0,6-8 0,-2-5 0,-3-7 0,-2-6 0,-1-6 0,-4-9 0,-4-4 0,-7-7 0,-7 0 0,-3-2 0,-2 1 0,-3 2 0,-10 3 0,-7-1 0,-3 3 0,-1 6 0,-4-2 0,-7 7 0,0 3 0,4 3 0,-2 3 0,-1 0 0,6 10 0,4 7 0,8 2 0,-1 7 0,2 3 0,12 2 0,5-1 0,8 3 0,1-2 0,11-5 0,-1-11 0,1 2 0,4-16 0,-2-1 0,-1-2 0,-2-17 0,-3-5 0,-7-2 0,-7 0 0,2-6 0,-9 4 0,0 5 0,-11-2 0,-3 5 0,-4 6 0,2 10 0,-3 4 0,1 2 0,2 11 0,-3 4 0,4 8 0,7-3 0,0 7 0,0-10-904,8 19-515,0-38-1806,12 48-2709,-6-17 0,10 14-387,-8-2-258</inkml:trace>
          <inkml:trace contextRef="#ctx0" brushRef="#br0" timeOffset="-282619.939">206 3253 3870,'32'-28'4386,"-23"4"-1419,14 15-387,-23-18-516,21 24-129,-21-20 0,0 23-516,0-19-129,0 19-387,0 0-129,0 0-129,-18-18-129,18 18-258,-27-1 0,27 1 129,-29 1-129,29-1 0,-26 23 0,26-23 0,-27 33 0,22-11-129,-1-1 129,1 5-129,2-1 0,3-5 129,3-1-129,3-2 129,-6-17-129,36 16 0,-15-16 0,-1-4 0,1-6-129,0-4 129,-6-4-129,-4-1 0,-11 19 129,11-34 0,-11 13-129,0 5 129,-13-2 0,13 18-129,-29-23 129,29 23-129,-29-15 129,29 15 0,-33 0-129,33 0 129,-24 22 0,12-6 0,6 3-129,4 2 129,2-1-129,0-1 129,7-1-129,-7-18 0,29 22 0,-8-15 129,-2-5-129,2-2 0,-4-9 0,-17 9 0,26-30 129,-15 12-258,-6-1 258,-5-2-129,0-3 0,-6 9 0,6 15 0,-21-26 129,21 26-129,-27-9 129,27 9-129,-29 10 129,21 7-129,-8 1 0,6 5-258,7-7-258,8 10-387,-5-26-2967,-2 30-1935,2-11-387,2 3-516,2 1-129</inkml:trace>
          <inkml:trace contextRef="#ctx0" brushRef="#br0" timeOffset="-271066.875">469 7476 6450,'0'0'5805,"19"-18"-258,-19 18-258,0 0-2580,0 0-1548,0 0-258,-14-13-258,14 13-129,0 0 0,-24 11-129,24-11-129,-24 30-129,19-11 0,5 7 0,-3 1 0,3 0 0,8 3-129,8 3 129,0-12-129,4-2 129,6-7 0,-2-11-129,-5-1 129,2-7-129,-5-9 129,-1-6-129,-4 0 129,-1-1-129,-9-2 0,1 4 129,-2-1-129,0 1 129,-7 5-129,-2-1 129,9 17-129,-26-25 129,9 21-129,-3 4 129,20 0-258,-32 4 258,19 15 0,5 3 0,2 1 0,1 7 1,5-4-130,5-5 0,1-2 0,-6-19 0,0 0-259,0 0-644,31 10-1935,-31-20-2967,0 10-129,-5-32-387,5 32-516</inkml:trace>
          <inkml:trace contextRef="#ctx0" brushRef="#br0" timeOffset="-275068.4726">231 5448 1419,'42'-17'5805,"-21"5"0,-2-5-258,-19 17-2193,15-34-1161,7 27-516,-22-18-516,0 25-258,-13-20-258,13 20-258,-35-19 0,14 15-258,-13-3 0,-2 7 0,-6 0-129,-5 5 0,2 7 0,-9 1 0,1 2 0,0 4 129,3 4-129,7-1 0,3 4 0,8 4 129,4 4 0,12 8 0,8 9 129,4 4-129,4 11 129,19 12 129,8 3 0,8 2-129,4-3 129,15 0-129,4-13 1,6-10-259,7-13 0,0-21 0,7-18 0,-2-7 0,-3-23 0,1-14 0,-5-6 0,-11-12 0,-10-5 0,-6-4 0,-13 3 0,-8-2-130,-7 1 1,-12-1 0,-2-4 129,0 7-129,-7 2 129,-11 4 129,-12 7-129,-2 5 0,-8 13-129,-7 7 129,-6 10 0,4 3 0,-11 8-129,-2 3 129,1 0 0,3 3-129,2 8 129,0 3 0,9 5 0,-3 6 0,12 3 0,4 3-129,5 7 129,7 6 129,11 2-129,7 9 0,4 6 0,4 6 129,10 1 129,13 7-129,5 0 130,17-4-259,-5-13 0,9-7 0,7-13 0,4-16 0,5-14 0,11-15 0,-1-13 0,-9-20 0,-1 0 0,-4-13 0,-9-4 0,-15-4 0,-12 1 0,-14-3 0,-10-5 0,-9 5-130,-18-1 130,-10-1 0,-13 6 0,-8 2 0,-8 7-129,-3 9 129,-7 4 0,-3 15-129,5 5 129,-1 11 0,7 6-129,1 0 129,7 18 0,1 8 0,5 6 0,17 12 0,2 7 0,9 11 0,13 5 0,8 8 129,18 7 0,12 1 130,4-3-259,14-5 0,10-16 0,-1-7 0,0-15 0,5-17 0,-2-19 0,-3-5 0,3-25 0,-15-12 0,-7-13 0,-4-5 0,-7-10 0,-16-2 0,-8-6 0,-6-3 0,-21 11 0,-5 3 0,-8 1 0,-3 13 0,-3 7 0,-4 11-130,-4 4 130,1 11 0,4 5 0,-5 9 0,1 5-129,3 16 129,6 10 0,0 8 0,8 15 0,7 4 0,10 6 0,13 8 0,3 1 129,19-1 1,8-3-130,15-7 0,1-12 0,14-11 0,2-11 0,-1-13 0,4-10 0,-2-7 0,-4-15 0,-8-14 0,-5-4 0,-11-8 0,-14-8 0,-5-1 0,-13-2 0,-8 1 0,-16-2 0,-7 4 0,-4 9 0,-13 9 0,6 7 0,-4 11 0,-3 8 0,3 12 0,6 8 0,1 16 0,6 9 0,10 16 0,4 4 0,11 10 0,8 5 0,9 0 0,12-1 0,10-8 0,4-5 0,7-13 0,4-14 0,-4-9 0,3-18 0,-3-4 0,-2-17 0,-5-10 0,-6-10 0,-3-9 0,-10-2 0,-8-8 0,-8-4 0,-12 0 0,-7 0 0,-11 5 0,-9 9 0,-3 5 0,-2 9 0,2 17 0,3 11 0,6 8 0,-3 18 0,11 18 0,10 11 0,6 15 0,7 4 0,2 1 0,11 2 0,7-3 0,6-5 0,10-18 0,-1-7 0,3-10 0,-1-14 0,0-12 0,-6-8 0,2-15 0,-11-10 0,-3-9 0,-11-9 0,-4-1 0,-2-3 0,-12 3 0,-4 5 0,-9 8 0,7 9 0,-11 16 0,5 8 0,-2 7 0,5 23 0,7 4 0,0 15 0,7 0 0,1 0 0,4 1 0,2-3 0,0-7 0,10-11 0,-9-2 0,-1-21-130,20 14-257,-20-14 129,0 0-129,20-5 0,-20 5 129,4-26 0,-4 7 0,0 0 129,-2-4 129,-3-3 0,-8-7 129,7 6 0,-5 1 0,-4 5 129,15 21-129,-20-19 0,20 19 129,-21 17-129,14 11 0,2 7 0,2-1 0,3 4-129,0-4 129,8 0-129,-5-8 0,7-3-258,-10-23 0,26 25-129,-26-25-258,24 0-774,-27-25-2322,12 2-2193,-2-8-258,-7-1-258,-2-6-386</inkml:trace>
          <inkml:trace contextRef="#ctx0" brushRef="#br0" timeOffset="-270206.3916">-1204 8516 6708,'0'0'5547,"0"0"-129,0 0-387,-12-20-3354,12 20-516,0 0-516,0 0 0,0 0-258,-5 15 0,5-15-129,-1 21 0,1-21 0,0 36 0,1-18-129,7 1 0,5 0 0,-13-19 129,36 22-129,-16-15 0,-2-7 0,6-8 0,0-6-129,-6-5 129,-2-4 0,-3 1 0,0-2-129,-10 6 0,-2-1 129,-1 1-129,0 18 0,-9-25 0,-7 17 0,-2 1 0,18 7 129,-34-5-129,17 5 129,17 0-129,-29 18 129,16-1-129,8 2 129,2 3-129,-3-3 0,6-19-258,-4 32-516,-16-34-3483,20 2-1548,-8-32 0,4-8-645</inkml:trace>
          <inkml:trace contextRef="#ctx0" brushRef="#br0" timeOffset="-350327.0653">198 9280 2193,'-28'-7'4128,"28"7"-387,0 0-1032,0 0-903,-25-2-516,25 2-258,0 0 0,0 0 258,0 0-258,0 0 0,0 0 0,0 0-258,0 0 0,0 0-258,0 0 129,0 0-258,0 0 0,0 0-129,0 0 0,0 0-129,0 0 0,0 0 0,0 0 0,0 0 0,-7 9-129,7-9 129,0 17 0,0-17 129,5 26 0,-5-26-129,15 32 129,-4-15-129,-11-17 0,18 29-129,-18-29-258,0 0-387,35 24-1032,-35-24-3741,0 0 129,17-19-645,-17 19-129</inkml:trace>
        </inkml:traceGroup>
      </inkml:traceGroup>
    </inkml:traceGroup>
    <inkml:traceGroup>
      <inkml:annotationXML>
        <emma:emma xmlns:emma="http://www.w3.org/2003/04/emma" version="1.0">
          <emma:interpretation id="{EFD20BAD-BB9E-44E0-8AA5-505D7DC11443}" emma:medium="tactile" emma:mode="ink">
            <msink:context xmlns:msink="http://schemas.microsoft.com/ink/2010/main" type="paragraph" rotatedBoundingBox="13584,7887 12798,18016 10782,17859 11568,7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40C9A2-8C67-464F-AAB7-A637091389F5}" emma:medium="tactile" emma:mode="ink">
              <msink:context xmlns:msink="http://schemas.microsoft.com/ink/2010/main" type="line" rotatedBoundingBox="13584,7887 12798,18016 10782,17859 11568,7730"/>
            </emma:interpretation>
          </emma:emma>
        </inkml:annotationXML>
        <inkml:traceGroup>
          <inkml:annotationXML>
            <emma:emma xmlns:emma="http://www.w3.org/2003/04/emma" version="1.0">
              <emma:interpretation id="{2F471B08-55D0-4EF6-9A0E-04EA03552537}" emma:medium="tactile" emma:mode="ink">
                <msink:context xmlns:msink="http://schemas.microsoft.com/ink/2010/main" type="inkWord" rotatedBoundingBox="13584,7887 12798,18016 10782,17859 11568,7730"/>
              </emma:interpretation>
              <emma:one-of disjunction-type="recognition" id="oneOf3">
                <emma:interpretation id="interp15" emma:lang="en-US" emma:confidence="0">
                  <emma:literal>I!?</emma:literal>
                </emma:interpretation>
                <emma:interpretation id="interp16" emma:lang="en-US" emma:confidence="0">
                  <emma:literal>is!</emma:literal>
                </emma:interpretation>
                <emma:interpretation id="interp17" emma:lang="en-US" emma:confidence="0">
                  <emma:literal>It!</emma:literal>
                </emma:interpretation>
                <emma:interpretation id="interp18" emma:lang="en-US" emma:confidence="0">
                  <emma:literal>I!!</emma:literal>
                </emma:interpretation>
                <emma:interpretation id="interp19" emma:lang="en-US" emma:confidence="0">
                  <emma:literal>I:""</emma:literal>
                </emma:interpretation>
              </emma:one-of>
            </emma:emma>
          </inkml:annotationXML>
          <inkml:trace contextRef="#ctx0" brushRef="#br0" timeOffset="-312648.9108">-612 125 4386,'0'0'5805,"1"-9"-129,-1 9-645,0-25-2967,13 25-645,-11-19-258,-2 19-387,20-22-129,-20 22-129,15-29-258,-6 13 129,0-4-129,-1 1 0,-4-2 0,3-2-129,-6 3 0,4-1 0,-5 2 129,2 1-258,-2 18 129,0-31-129,0 31 0,-15-22 0,15 22 0,-21-14-258,21 14-258,-24-9-645,24 9-3483,0 0-1032,0 0-387,-20 11-516</inkml:trace>
          <inkml:trace contextRef="#ctx0" brushRef="#br0" timeOffset="-365883.5742">-1779 684 2580,'-5'18'5805,"5"-18"-258,-25 3-387,2-10-3354,23 7-387,-24-7-387,24 7-387,-40-14 129,21 6-387,-13-11 0,3 1-129,-3-8 0,1-1-129,4-7 0,0-3-129,6-3 0,0 1 0,8-5 0,2 1 0,0 3 0,1-1 0,2 2 129,2 2-129,-4 1 0,2 4 0,2 0 0,-1-1 0,2 5-129,-4-1-387,9 29-2451,3-21-2322,-3 21-516,0 0-258</inkml:trace>
          <inkml:trace contextRef="#ctx0" brushRef="#br0" timeOffset="-366789.0323">-1362 238 516,'21'4'4773,"-21"-4"645,0 0-1806,0 0-1032,2-12-516,-2 12-516,0 0-387,0 0 0,0 0-258,0 0-258,1-23 129,-1 23-258,-4-15 0,4 15-258,-17-30 0,17 30 0,-22-33-129,17 14-129,-3 3-129,-1-3-387,9 19-1290,0 0-3483,0 0-516,0-21-129,0 21-516</inkml:trace>
          <inkml:trace contextRef="#ctx0" brushRef="#br0" timeOffset="-365291.5823">-2270 1189 1806,'21'13'5805,"-21"-13"-129,0 0-387,0 0-3096,0-30-645,0 30-258,-13-38-516,4 18 0,-12-7-387,5 4 0,-10 1 0,0 3-258,-6 3 0,5 6 0,-3 5-129,4 3-258,7 2-387,-10-3-2580,29 3-2064,0 0-516,-5 17-387</inkml:trace>
          <inkml:trace contextRef="#ctx0" brushRef="#br0" timeOffset="-283695.2934">-1328 2265 1,'29'3'4901,"-29"-3"388,0 0-1548,0 0-1032,1-17-516,-1 17-516,0 0-516,0 0 0,-6-26-387,6 26-129,-14-24-129,14 24-258,-31-30 0,12 11-129,-2-4 0,3 1-129,-1-3 0,1 1 0,-2 1 0,5-3-129,6 5 258,1-4-258,3-1 258,0-3-129,0 1 0,2 0 0,3-3 129,0-3-129,3-1 0,3 3 0,3 0 129,3 3-129,8 3 129,-3-4-129,-2 4 129,7 5-129,4-3 0,-1 6 0,3 0 129,-1 4-129,0-4 0,1 8 0,-1 6 129,2-2-129,-4 6 129,4 6 0,0 7 0,-3 6 0,0 5 0,1 4 0,2 1 0,-2 4 0,-5 4 129,7-3-129,-6 3 129,-2 1-129,-4 0 0,4 3 129,-2-7-129,-1 8 0,-5-9 0,-2 1 0,-9 3-129,1-3 129,-3-3 0,0 0 0,-18-2 0,1 0-258,-4-2 129,-5 1 0,-1-4 0,-5-1-129,1-5 129,-6 1-129,4 0 129,-4-3 0,-2-11 0,2 4-129,4-9 129,-3-4 0,6-4-129,-5-10 258,-4-1-258,5-7 258,2 4-129,-1-6 0,2 1 0,4-1 129,4-2-129,2 1-129,9-2 129,2 1-129,10-4 129,0 5 0,0-8-129,5 0 129,6 4 0,5 0-129,7-1 129,4 1 0,3 2 0,4-1 0,0 8 0,4 3 0,4 2 0,-2 7 0,2 5 0,-5 6 0,-5 1 0,8 7 129,-2 3-129,-7 7 0,-2 4 129,-5 2 0,-3 4-129,-5 0 129,-5 3-129,-3-4 129,-6-4-129,-2 2 129,-2-6-129,2-18 0,-8 21 129,8-21-129,-24 0 0,24 0 0,-32-29 0,9 3 0,4 3 0,-8-2-129,0 0 129,-2-1 0,-2 1 0,1 7 0,-2 1 0,3 4 0,0 3 0,-3 1 0,-2 4 0,2 5-129,3 0 129,-1 9 0,4 5 0,3 9 0,3 6 0,0 2 0,11 12 0,4 4 129,5 6-129,0 6 0,0-2 0,18-4 0,1-1 0,8-3-129,5-10 129,5-4 0,6-15 0,6-9 0,3-8 0,1-3 258,-1-15-258,4-10 258,-10-9-258,-1-6 129,-9-3-129,-11-2 129,-4-1-129,-14 2 0,-7-1 0,0 7 0,-16 1 0,-9 7 0,-2 0 0,0 7 0,-5 0-129,-5 8 129,5 6 0,-8 2 0,8 7-129,-4 0 129,4 5 0,0 9 0,3 9 0,8 5 0,2 8 0,5 3 129,-1 8-129,15 3 0,0 2 129,10-6-258,9-1 258,7-8-129,6-10 0,3-11 129,5-8-129,4-8 129,1-12-129,-2-11 258,-6-6-258,-5-7 0,-10-9 129,-2 0-258,-12-1 258,-8-2-258,-4-1 129,-13 5 0,-4 2 0,-10 5 0,1 13 0,-10 9-129,1 8 129,-1 4 0,-1 7 0,2 12-129,-3 12 129,7 6 0,0 6 129,17 4-129,8 7 129,6 2-129,2-1 129,8-3-129,15-5 129,7-7 0,7-10-129,7-10 129,-4-11-129,5-6 0,2-9 129,-6-7-129,-2-9 0,-5-3-129,-10-5 258,-12-5-129,-10-1 0,0-1-129,-16-2 129,-7 8 0,-2 3 0,-12 2 0,10 11-129,-9 14 0,-1 4 129,4 6 0,5 14 0,-2 11 0,11 6 0,4 2 0,6 7 129,9-2-258,1 3 129,20-5-129,5-8 129,7-4 0,3-12 0,12-3 129,-2-15-129,1-4 258,-2-14-258,-3-6 129,-10-3-129,-2-8 129,-11-4-129,-14 0-129,-3-5 129,-2 4 0,-23 2 0,-6-2 0,1 9 129,-11 1-258,1 15 129,-1 3 0,-3 12 0,7 7 0,9 9 0,-1 18 0,6 4 0,10 8 0,5 1 0,6 7 129,0-2 0,6-6-258,12-6 258,6-6-258,5-12 129,4-7 129,1-12-129,3-3 129,-2-17-129,-6-2 129,2-8-129,-17-3 258,-3-4-258,-11 2 0,-1 5 0,-7 3 0,-8 5 0,-2 12 0,-5 7 0,23 0 0,-28 19 129,16 4-129,-1 5 0,4 0-129,4 6 129,-1-4-258,4 4 129,0-8-258,2 2-129,0-28-645,26 54-2580,-19-34-2322,7 6-258,4-1-258,4-1-257</inkml:trace>
          <inkml:trace contextRef="#ctx0" brushRef="#br0" timeOffset="-278957.138">-1063 1752 516,'3'-24'2451,"8"-2"129,-11 9 258,0 17-258,0-23-129,0 23-258,0-17-129,0 17-258,0-19-129,0 19-258,0-23-258,0 23-129,-11-21-258,11 21-258,-34-20 0,13 16-129,-6 1-129,0 3 0,0 8-129,1 14 0,2 4 0,3 11 0,-2 9 0,14 3 129,1 7 0,6 4-129,2-4 129,3-7 0,15-4-129,3-7 129,8-12 0,5-7-129,6-15 0,-2-8 0,9-15 0,-7-8 0,-7-11-129,0-2 0,-8-3 129,-6 3-129,-11-4 0,-6 9 0,-5 7 0,-8 11 0,-9 8 0,0 9 0,-3 6 129,2 20-129,0 12 0,7 6 129,6-4-129,0 4 129,8-5 0,8-7 0,5-9-129,9-16 129,1-7-129,4-12 129,-1-11-129,-9-4 129,3-6-258,-11 2 258,2 3-129,-11 5 0,-3 4 0,3 19 129,-16-13-129,16 13 0,-26 5-129,26-5-129,-27 38-387,5-26-2322,22 25-2838,-10 0-387,5 8-387,7 2-516</inkml:trace>
          <inkml:trace contextRef="#ctx0" brushRef="#br0" timeOffset="-286448.6399">-1904 2283 903,'18'6'5418,"-18"-6"258,0 0-645,0-14-2709,0 14-645,0 0-258,0 0-645,-4-18-129,4 18-258,0 0 0,-24-8 0,24 8-258,-27-3 0,27 3-129,-30 0 0,10 0 0,20 0-258,-27 3 258,27-3-129,-27 19 129,27-19-258,-23 30 387,15-13-258,7 4 129,-1 1 0,2 2 0,0 1 129,5-5-129,6 1 0,-11-21 129,34 24 0,-16-18 0,1-3-129,0-3 129,5-2 0,0-6-129,-3-4 129,-3-10-129,-1 2 0,-4 1 0,-5 0 0,-3 2 129,-5-1-129,0 18 0,0-29 129,0 29-129,-18-14 0,18 14 0,-27-9 0,9 8 0,1 1 0,17 0 0,-32 0 0,16 0-129,-2 7 258,18-7-258,-19 12 129,19-12 0,-13 19 0,13-19 0,-3 24 0,3-24 0,0 23 0,0-23 129,16 19-129,-16-19 0,25 8 129,-25-8-129,24 0 0,-24 0 129,23-24-129,-23 24 0,11-26 0,-11 26 129,5-26-129,-5 26 0,-5-19 0,5 19 0,-19-3 129,19 3-129,-24 1 0,24-1 0,-21 21-129,21-21-129,-16 20-387,16 5-1935,0-25-2580,14 17-645,-14-17-258</inkml:trace>
          <inkml:trace contextRef="#ctx0" brushRef="#br0" timeOffset="-352707.0125">-1983 8808 7224,'0'0'5805,"20"-3"0,-20 3-516,0 0-3354,0 0-645,0 0-516,16 25-129,-16-6-129,1 8-129,-4 10-129,-7-3 0,-9 7-258,6-3 129,1-3-129,-3-10-258,4-3 0,11-22-387,-11 19-258,6-30-645,26 11-2451,-21 0-1677,21-15-258,-21 15-387</inkml:trace>
          <inkml:trace contextRef="#ctx0" brushRef="#br0" timeOffset="-352227.8285">-1625 9123 2967,'19'8'5676,"-19"-8"129,16 6-387,-4 17-2064,-12-23-1419,0 0-645,0 0-258,16 16-258,-16-16-258,0 0 0,3 23-129,-3-23-129,0 26 0,0-8-129,-2 2 0,-4 6 129,-4 1-258,4 1 129,-4 0-129,-1 6 129,0-1-129,3 5-129,0-1 129,3 2-129,5 1 129,-2 5 0,2 0 0,4-4-129,5-1 129,4-5 0,1-6 0,-4-3-258,0 0-258,-10-26-2193,0 0-3096,0 0 129,0 0-645,8-17-516</inkml:trace>
          <inkml:trace contextRef="#ctx0" brushRef="#br0" timeOffset="-277507.0086">-1813 5495 2193,'8'-17'5547,"-8"17"0,0-27-258,-9-5-2838,9 32-774,-15-31-387,15 31-258,-22-21-387,22 21 0,-32-5-258,32 5 0,-37 4-258,16 6 129,0 1-258,2 6 129,0 0-129,4 3 0,6 2 129,4 0-129,-2 5 129,7 1 0,0 0 0,13-4 0,0-3 0,3-1 0,-16-20 0,31 19 129,-14-19-129,3 0 0,-3-15 0,-1-5 0,-6-7 0,-1 1-129,-4-3 0,-3 2 129,-2-3-129,0 11 0,0 19 129,-15-26-129,15 26 129,0 0 0,-24 0 0,24 0 0,-14 23-129,14-23 129,-14 26 0,14-26 0,-7 23-129,7-23 0,0 0-387,0 0-258,10 22-1290,-10-22-3741,32-6-387,-10-10-129,10 0-645</inkml:trace>
          <inkml:trace contextRef="#ctx0" brushRef="#br0" timeOffset="-279931.553">-813 3834 5676,'-10'-15'5805,"10"15"-129,-27-26-387,-13-1-3741,19 17-516,-11-14-258,2 12-258,-14-1 0,3 7-129,-16 5-129,8 3 0,-9 14 0,2 6-129,-2 8 0,5 2-129,6 3 129,3 4-129,7 1 0,5 3 0,8 1-129,4-1 258,11 2-129,7 2 0,2 1 129,0 4 0,6-1 0,14-6 129,7 3-129,7-6 0,-1-2 0,11-10 0,5-7 0,9-8 129,0-9-129,13-6-129,-4-14 129,0-10 0,-1-8-129,-2-8 129,-8-5-129,-4-5 0,-14-2 0,-14 2 0,-6-1 0,-8 5-129,-10-3 258,-12 5-258,-7 2 129,-8 4 0,-2 5 0,-13 6 0,-4 6 0,-1 5 0,-1 1-129,-5 11 129,0 4 0,0 0 0,3 3-129,1 9 129,-1 4 0,0 3 0,4 6 0,4 2 0,4 3-129,4 1 129,5 4 0,8 3 0,3-4 0,12 8 129,6-1-129,2 0 0,12 1 0,4-8 129,14-2-129,6-6 129,10-9-129,4-6 129,9-11-129,8-8 129,5-12-129,-5-8 129,-7-9-129,7-6 0,-13-2 0,-11-3 0,-14-4-129,-11 1 129,-11 2 0,-9 1 0,-4 3 0,-20-2-129,-5 8 129,-8 5 0,1 8 0,-11 3 0,1 9 0,-4 6 0,-2 5 0,-1 3-129,1 7 129,2 12 0,3 5 0,2 8-129,8 1 129,4 11 0,10 1 0,2 9 0,13-2 0,8 5 129,2-2-129,14 3 129,7-1-129,7-6 129,5-6-129,7-7 129,1-6 0,9-12 0,2-10-129,6-10 129,-6-5-129,-1-20 129,-3-6-129,-5-8 0,-8 0 0,-7-11 0,-11 1 0,-11-4 0,-8 1 0,-4 4 0,-14 0 0,-8 5 0,-3 3 0,-7 7-129,-8 5 129,1 8 0,1 4 0,-8 10-129,2 0 129,10 6 0,-4 0-129,-1 12 129,7 4 0,4 1 0,7 8 0,5 0 0,11 6 0,-6 7 0,14 2 129,2 5-129,7 1 0,13 3 129,2-3 0,7-1-129,5-6 0,9-8 129,-2-5-129,4-13 0,9-9 129,-4-4-129,-6-16 0,-2-10 0,-1-6 129,-13-4-129,-5-8 0,-5-2-129,-11-3 258,-8-1-258,-11 7 129,-7 1 0,-12 2 0,-2 8 0,-2 6-129,-6 8 129,-2 3 0,-1 11 0,8 0 0,-4 4-129,7 4 129,5 8 0,-4 6 0,9 8 0,-1 7 0,14-1 129,5 12-129,3 4 0,1-2 0,11 3 129,15-8-129,-5-3 0,14-8 0,-3-4 129,2-15-129,3-8 0,3-3 0,-3-12 0,-5-9 0,-2-9 0,-6-3 0,-9-5 0,-6-1 0,-7-1 0,-2-1 0,-13 3-129,-3 5 258,-5 2-258,-3 3 129,-5 7 0,2 6 0,-4 6 0,6 2 0,1 7 0,0 5 0,4 14 0,6 6 0,6 4 129,-2 4-129,10 1 0,2 5 0,4-1 0,7-3 0,6-6 129,2-6-129,7-5 0,-1-5 0,2-9 0,0-4 0,-2-4 0,-3-8 129,0-8-129,-6-5 0,-7-1 0,-6-4 0,-5 0 0,-8-1 0,-4 4 0,0 4-129,-11 4 129,2 5 0,-1 7 129,3 4-129,19 3 0,-31 8-129,20 11 129,1 4 0,2 6 129,3 3-129,5 3 0,2-1 0,6-1 0,6-10 0,2-4 0,5-4 0,0-11 0,0-4 129,-3-8-129,-1-6 0,1-9 0,-8 1 129,-4-9-129,-6-2 0,0-1 0,0 3 0,-11 3 0,-5 5 0,16 23 0,-34-22 0,13 22 0,5 16 0,3 8 129,2 6-129,3 7 0,6 0 0,2-2 0,4-2 0,4-7 0,6-2 0,-14-24 0,32 18-129,-14-18 129,-18 0 0,26-15-129,-17-3 129,1-6-129,-2-7 0,-8-2 129,0-1 0,0-3 0,-8 0-129,-3 5 129,-2 4 129,3 5-129,10 23 0,-24-22 129,24 22-129,0 0 0,-19 9 0,14 10 0,2 0 0,3 5 0,0 2 0,0 1-129,0-1 0,3-8-258,11 5-645,-14-34-2580,31 10-1677,-18-25-903,9-12-516,2-23-516</inkml:trace>
          <inkml:trace contextRef="#ctx0" brushRef="#br0" timeOffset="-273761.2574">-1944 6750 2709,'-18'-2'5031,"18"2"-1032,-35-9-903,35 9-129,-26 0-774,26 0-258,-24 0-516,24 0-516,-24 16 0,24-16-387,-17 24-129,13-3-129,-2-3 0,4 9 0,-1-3-129,3 7 129,0-5 0,3 1-129,4-1 129,7-3-258,2-10 258,5-6-129,-2-7 129,10-1-129,-8-18 129,-3-4 0,-1-4-129,-2-5 129,-6 0-129,-4-1-129,-5 0 129,-1 5 0,-9 1-129,-6 7 0,-3 3 129,1 5-129,-6 6 0,3 4 129,21 2-129,-35 5 129,35-5 0,-21 35-129,16-9 129,0 3 0,4 3-129,1 0 129,3-1 0,13-5 0,-5-7-129,8-6 129,-3-7 0,2-6-129,1-7 129,2-11-129,-5-7 129,-4-3-129,-3-3 0,1-2 0,-1-4 0,-5 2 0,-4 2 0,0 0 129,-7 9-129,-1 5 0,8 19 0,-29-21 0,13 21 0,16 0 129,-27 15-129,19 6 0,3 7 129,4 1-129,1 2 129,0-2 0,9-2-129,1-5 0,7-10 129,-17-12-129,31 14 0,-10-14 0,-2-14 129,-9-2-129,1-4 0,0-1 0,-3-6 0,-8 5 129,0 0-129,0 7 0,0 15 0,-16-7 0,16 7 0,-30 14 0,18 13 0,-2 6-129,4 4 0,-4 1-258,14 4-258,-5-16-774,28 25-2967,-7-13-1548,3-4-258,8-11-387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3:12.8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BD6AED-C58A-455A-A2C4-9EDB34C7997F}" emma:medium="tactile" emma:mode="ink">
          <msink:context xmlns:msink="http://schemas.microsoft.com/ink/2010/main" type="writingRegion" rotatedBoundingBox="2495,19249 918,13015 2826,12532 4404,18766"/>
        </emma:interpretation>
      </emma:emma>
    </inkml:annotationXML>
    <inkml:traceGroup>
      <inkml:annotationXML>
        <emma:emma xmlns:emma="http://www.w3.org/2003/04/emma" version="1.0">
          <emma:interpretation id="{292B3D2E-16CE-4C67-AFD7-E15F81812D44}" emma:medium="tactile" emma:mode="ink">
            <msink:context xmlns:msink="http://schemas.microsoft.com/ink/2010/main" type="paragraph" rotatedBoundingBox="2495,19249 918,13015 2826,12532 4404,18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075D9F-CEB6-4F30-95F5-E873E71E3BAA}" emma:medium="tactile" emma:mode="ink">
              <msink:context xmlns:msink="http://schemas.microsoft.com/ink/2010/main" type="line" rotatedBoundingBox="2495,19249 918,13015 2826,12532 4404,18766"/>
            </emma:interpretation>
          </emma:emma>
        </inkml:annotationXML>
        <inkml:traceGroup>
          <inkml:annotationXML>
            <emma:emma xmlns:emma="http://www.w3.org/2003/04/emma" version="1.0">
              <emma:interpretation id="{456EB5FB-D022-46EC-8B5D-BF405BFD88A4}" emma:medium="tactile" emma:mode="ink">
                <msink:context xmlns:msink="http://schemas.microsoft.com/ink/2010/main" type="inkWord" rotatedBoundingBox="2495,19249 918,13015 2826,12532 4404,18766"/>
              </emma:interpretation>
              <emma:one-of disjunction-type="recognition" id="oneOf0">
                <emma:interpretation id="interp0" emma:lang="en-US" emma:confidence="0">
                  <emma:literal>Ea.</emma:literal>
                </emma:interpretation>
                <emma:interpretation id="interp1" emma:lang="en-US" emma:confidence="0">
                  <emma:literal>II</emma:literal>
                </emma:interpretation>
                <emma:interpretation id="interp2" emma:lang="en-US" emma:confidence="0">
                  <emma:literal>I!</emma:literal>
                </emma:interpretation>
                <emma:interpretation id="interp3" emma:lang="en-US" emma:confidence="0">
                  <emma:literal>I?</emma:literal>
                </emma:interpretation>
                <emma:interpretation id="interp4" emma:lang="en-US" emma:confidence="0">
                  <emma:literal>Ena.</emma:literal>
                </emma:interpretation>
              </emma:one-of>
            </emma:emma>
          </inkml:annotationXML>
          <inkml:trace contextRef="#ctx0" brushRef="#br0">-3173 3548 5031,'0'22'5418,"0"-22"-258,0 0-516,-6 24-2709,-16-29-774,22 5-387,-40-9-258,9 3-129,-11-4 0,-5 5-258,-15-2 129,-4 7-129,1 0-129,-4 1-129,2 16-258,0-13-1032,25 13-2709,1 1-903,13-5 0,28-13-774</inkml:trace>
          <inkml:trace contextRef="#ctx0" brushRef="#br0" timeOffset="446.8344">-3154 2509 4257,'-5'-23'5289,"-19"20"-258,4 2-258,-7 4-2709,-13-10-1032,6 3-129,-13-8-516,-7 1-129,-9-3 0,-5 0 129,-4 6-258,2-4-129,-3 5 0,6-3-516,20 10-516,-5-3-2838,23 0-1032,29 3-258,-22 0-516</inkml:trace>
          <inkml:trace contextRef="#ctx0" brushRef="#br0" timeOffset="829.9753">-3154 1770 3354,'0'0'5289,"0"0"-129,0 0-258,-22 0-2580,-10-16-1032,12 12-516,-19-12-129,1 3-258,-13-7-129,-4 1 129,-6-9-258,-3-2-129,-1 1-129,1-9-387,19 11-516,-11-20-2322,21 6-1677,11 6 0,7 3-645</inkml:trace>
          <inkml:trace contextRef="#ctx0" brushRef="#br0" timeOffset="1302.2871">-2989 1070 2967,'5'-23'5160,"3"-12"-129,-8 35-258,0-24-2838,-23-4-516,4 20-258,-16-14-645,-1 9-129,-12-7-129,-3 3-258,-8 0-258,-1-12-516,15 20-1806,-2-12-2193,-1-8-387,13 5-258</inkml:trace>
          <inkml:trace contextRef="#ctx0" brushRef="#br0" timeOffset="1718.7446">-2734 430 5934,'0'0'5547,"10"-9"-129,-10 9-387,0-18-3741,-18-9-387,3 5-129,-14-9-258,2-1-258,-13-10 0,-7-5-129,-9-6-129,-3-5-129,1 6-129,-5-15-774,25 10-3999,-8 8-258,4 7-387,19 18-387</inkml:trace>
          <inkml:trace contextRef="#ctx0" brushRef="#br0" timeOffset="-1627.6135">-1394 5373 3612,'0'0'5289,"-17"-27"-645,17 27 258,0 0-3096,-35-3-516,35 3-258,-22 0-516,22 0 0,-24 28-258,14 1 129,-3 3-258,3 13 129,-2 12-129,3 2 0,-1 8-129,4 4 129,2-3-258,1-7 129,1-5-516,-3-19-129,10 2-774,-5-39-1290,0 0-2193,0 0 0,27 0-645</inkml:trace>
          <inkml:trace contextRef="#ctx0" brushRef="#br0" timeOffset="-1200.3775">-1986 5027 3483,'14'20'5160,"-14"-20"129,0 27-387,-2 1-2580,-18-21-1032,11 20-258,-14-11-516,3 14-258,-9-8 258,-1 10-387,-11-2 0,-6-3-129,-5 1 0,-5-9-129,-2 4-387,-6-15 0,13 13-774,-14-21-1806,17 0-1935,9 3 0,8-3-516</inkml:trace>
          <inkml:trace contextRef="#ctx0" brushRef="#br0" timeOffset="-744.724">-2455 4583 5676,'0'26'5289,"-5"-8"-258,-15-11-258,-15-7-3612,14 8-129,-19-8-258,6 7-387,-9-7 258,-3 5-387,-9 2 0,-1 2-129,-2-2-129,-5 7 0,1 1-258,-3-13-258,4 6-516,-14-8-2838,16-2-1161,12-4-258,11-10-516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3:02.9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52D3FA5-E7F8-4FA3-969D-25FE938C4B48}" emma:medium="tactile" emma:mode="ink">
          <msink:context xmlns:msink="http://schemas.microsoft.com/ink/2010/main" type="writingRegion" rotatedBoundingBox="2844,11755 6372,12157 6220,13487 2692,13085"/>
        </emma:interpretation>
      </emma:emma>
    </inkml:annotationXML>
    <inkml:traceGroup>
      <inkml:annotationXML>
        <emma:emma xmlns:emma="http://www.w3.org/2003/04/emma" version="1.0">
          <emma:interpretation id="{CFD191E2-0E1E-4983-ADB7-499792C393B3}" emma:medium="tactile" emma:mode="ink">
            <msink:context xmlns:msink="http://schemas.microsoft.com/ink/2010/main" type="paragraph" rotatedBoundingBox="2844,11755 6372,12157 6220,13487 2692,13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89EF8-F975-40D9-9710-1A2A2BFA0D2E}" emma:medium="tactile" emma:mode="ink">
              <msink:context xmlns:msink="http://schemas.microsoft.com/ink/2010/main" type="line" rotatedBoundingBox="2844,11755 6372,12157 6220,13487 2692,13085"/>
            </emma:interpretation>
          </emma:emma>
        </inkml:annotationXML>
        <inkml:traceGroup>
          <inkml:annotationXML>
            <emma:emma xmlns:emma="http://www.w3.org/2003/04/emma" version="1.0">
              <emma:interpretation id="{66F145B0-C175-44EC-996E-F1E247E0B6DD}" emma:medium="tactile" emma:mode="ink">
                <msink:context xmlns:msink="http://schemas.microsoft.com/ink/2010/main" type="inkWord" rotatedBoundingBox="2844,11755 6372,12157 6220,13487 2692,13085"/>
              </emma:interpretation>
              <emma:one-of disjunction-type="recognition" id="oneOf0">
                <emma:interpretation id="interp0" emma:lang="en-US" emma:confidence="0">
                  <emma:literal>ibis</emma:literal>
                </emma:interpretation>
                <emma:interpretation id="interp1" emma:lang="en-US" emma:confidence="0">
                  <emma:literal>"sirs</emma:literal>
                </emma:interpretation>
                <emma:interpretation id="interp2" emma:lang="en-US" emma:confidence="0">
                  <emma:literal>"ails</emma:literal>
                </emma:interpretation>
                <emma:interpretation id="interp3" emma:lang="en-US" emma:confidence="0">
                  <emma:literal>iwis</emma:literal>
                </emma:interpretation>
                <emma:interpretation id="interp4" emma:lang="en-US" emma:confidence="0">
                  <emma:literal>"iwis</emma:literal>
                </emma:interpretation>
              </emma:one-of>
            </emma:emma>
          </inkml:annotationXML>
          <inkml:trace contextRef="#ctx0" brushRef="#br0">16 8 258,'0'0'4386,"0"0"0,-19-12-387,19 12-2451,0 0-387,0 0-258,12-4-387,-12 4 129,25 28 129,-5 3-129,11 24 0,-5-2-129,15 14 0,-4 3-258,6 5 0,-4-5 0,-2-4 0,-5-13-129,-7-7-129,-3-15 0,-8-12-516,2-1-1032,-16-18-2838,0 0-387,17-26-774,-17-1 387</inkml:trace>
          <inkml:trace contextRef="#ctx0" brushRef="#br0" timeOffset="423.3168">582 35 3999,'30'47'4644,"-6"-10"0,11 11-2451,-15-19-516,17 18-645,-17-15-129,9 11-258,-16-18-258,4 5 0,-12-8-387,-5-22-774,14 20-2967,-14-20-1032,0 0-129,0 0-387</inkml:trace>
          <inkml:trace contextRef="#ctx0" brushRef="#br0" timeOffset="1115.1262">975-267 1677,'-35'-67'3225,"18"43"-516,2-4-387,15 28-258,-27-37-129,27 37-387,-15-26-258,15 26-258,0 0-129,0 0-258,2 9 0,16 18-129,-1 4-129,15 15 129,2 3-258,9 16 258,-2-4-258,2 6 0,-4-4 0,0 2 0,-9-7-129,-3-3 129,-10-9-129,-6-10 0,-4-4-129,-2-12-129,0 2-516,-5-22-1419,0 0-2451,0 0-774,12-16-387,-12 16 130</inkml:trace>
          <inkml:trace contextRef="#ctx0" brushRef="#br0" timeOffset="1601.1566">1809 188 2967,'0'0'5031,"0"0"-129,0 0-1935,-29-39-774,31 12-774,-2-21-516,0 2-258,0-10-129,9 4-387,1 2-129,-7 3-516,17 24-1419,0 7-2838,-20 16-258,37 2-387</inkml:trace>
          <inkml:trace contextRef="#ctx0" brushRef="#br0" timeOffset="2145.981">2399 360 1,'0'0'4772,"0"0"388,0 0-387,-5-14-2451,-9-19-387,14 7-774,0-21-258,7 4 0,-2-13-387,14 2-129,-4-8 0,8 2-129,1-5-129,6 8-129,-5 5 129,-1 7-258,-1 13-387,-4-4-1032,6 22-3225,-3 12-516,-2 4-258,-20-2-129</inkml:trace>
          <inkml:trace contextRef="#ctx0" brushRef="#br0" timeOffset="3216.0318">2883 562 1806,'0'0'4128,"-12"-11"258,6-18-2709,6 1-258,0-18-129,8 7-258,-1-14-258,13 7 0,-5-3-129,15 2 0,0 0-258,9 9-129,0 1 0,1 5-258,0 7-129,-6 2-1161,6 3-2967,-8 16-516,-32 4-387</inkml:trace>
          <inkml:trace contextRef="#ctx0" brushRef="#br0" timeOffset="3693.2431">2888 932 1161,'-7'63'5160,"7"-44"-129,17-3-129,24-3-3096,-15-26-129,30-2-645,-9-26-129,22-3-258,-7-11-129,5-4-129,-10-6-258,-3 8 0,-10 0-258,-10 7-129,-8 12-258,-14-7-774,8 20-2451,-15 6-1419,-5 19 0,0 0-516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3:07.0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FC6A30-8556-4432-B875-6427C633998B}" emma:medium="tactile" emma:mode="ink">
          <msink:context xmlns:msink="http://schemas.microsoft.com/ink/2010/main" type="writingRegion" rotatedBoundingBox="7494,13655 6192,19302 4817,18985 6118,13338"/>
        </emma:interpretation>
      </emma:emma>
    </inkml:annotationXML>
    <inkml:traceGroup>
      <inkml:annotationXML>
        <emma:emma xmlns:emma="http://www.w3.org/2003/04/emma" version="1.0">
          <emma:interpretation id="{DE7E6E3B-101A-402C-87CF-6E8E40A67D99}" emma:medium="tactile" emma:mode="ink">
            <msink:context xmlns:msink="http://schemas.microsoft.com/ink/2010/main" type="paragraph" rotatedBoundingBox="4987,13488 7056,13488 7056,19108 4987,19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F005E6-6A53-415A-9F7D-7E690292849B}" emma:medium="tactile" emma:mode="ink">
              <msink:context xmlns:msink="http://schemas.microsoft.com/ink/2010/main" type="inkBullet" rotatedBoundingBox="7494,13655 6192,19302 4817,18985 6118,13338"/>
            </emma:interpretation>
            <emma:one-of disjunction-type="recognition" id="oneOf0">
              <emma:interpretation id="interp0" emma:lang="en-US" emma:confidence="0">
                <emma:literal>Tie</emma:literal>
              </emma:interpretation>
              <emma:interpretation id="interp1" emma:lang="en-US" emma:confidence="0">
                <emma:literal>ini</emma:literal>
              </emma:interpretation>
              <emma:interpretation id="interp2" emma:lang="en-US" emma:confidence="0">
                <emma:literal>Mie</emma:literal>
              </emma:interpretation>
              <emma:interpretation id="interp3" emma:lang="en-US" emma:confidence="0">
                <emma:literal>!!!</emma:literal>
              </emma:interpretation>
              <emma:interpretation id="interp4" emma:lang="en-US" emma:confidence="0">
                <emma:literal>"tie</emma:literal>
              </emma:interpretation>
            </emma:one-of>
          </emma:emma>
        </inkml:annotationXML>
        <inkml:trace contextRef="#ctx0" brushRef="#br0">3273 1293 2709,'0'37'4257,"0"-21"-258,0-16-2193,17 41-129,-17-41-387,49 33-129,-24-33-258,20 12 258,-3-19-258,20 0-129,-11-19-129,14 3 0,-8-16-258,6 2-387,-6 2-129,-8-11-903,1 20-1935,-11-4-1806,-14-4-258,-3 13-387</inkml:trace>
        <inkml:trace contextRef="#ctx0" brushRef="#br0" timeOffset="502.6887">3582 2009 3354,'-20'13'4902,"20"-13"-258,0 0-1935,0 19-903,0-19-129,45-3-645,-16-6-129,16 7-258,1-8 129,9 8-387,-3-6 0,6 8 0,-8-2-258,-8 2 0,-2 0 0,-6 0-387,-4 2-387,-30-2-1677,34-4-2580,-34 4 0,27 0-903,-7 12 646</inkml:trace>
        <inkml:trace contextRef="#ctx0" brushRef="#br0" timeOffset="956.3824">3549 2635 3870,'16'29'5289,"15"-14"-258,9 2-129,24 12-3354,-14-21-258,21 16-387,-7-13-387,5 6-258,-14-4 0,-4 5-129,-3 4-129,-11 3 0,-3 2-387,-14-12-516,14 18-1935,-12-13-2193,-22-20 129,25 27-774</inkml:trace>
        <inkml:trace contextRef="#ctx0" brushRef="#br0" timeOffset="1384.5987">3597 3327 3096,'64'99'5031,"-23"-28"0,-3 4-387,1-6-2838,8 23-645,-15-22-258,13 5-129,-16-15-387,1-6-129,-3-12-516,-10-21-645,15 3-2451,-32-24-1677,30 11 0,-30-11-516</inkml:trace>
        <inkml:trace contextRef="#ctx0" brushRef="#br0" timeOffset="2379.1972">3276 4480 3354,'0'0'5031,"0"0"-387,0 0-1419,0 15-1419,0-15 0,19 42-903,-6-15 0,18 18-258,-3 3-258,11 13 0,-1 0-129,11 10 0,-2-9-129,4-2 0,-8-13 0,1-11 0,-7-13-258,-5-20-258,-2 1-645,-23-20-2838,3-10-1032,-5-2-387,-5 0-129</inkml:trace>
        <inkml:trace contextRef="#ctx0" brushRef="#br0" timeOffset="2866.2075">2765 5428 1806,'-37'-40'5031,"5"8"0,32 32-645,0 0-2064,0 0-516,0 45-516,14-6-258,20 24-258,-6-4-258,14 15-129,0-7 0,4-1-129,-6-10 0,0-9-129,-3-11-129,-8-9-129,3-11-258,-10-16-645,9 12-516,-31-12-2193,26-18-1290,-26 18-129,15-35-258</inkml:trace>
        <inkml:trace contextRef="#ctx0" brushRef="#br0" timeOffset="3310.1021">2229 5890 4257,'-18'-27'5289,"18"27"-387,0 0 0,28 1-3354,-8 11-258,24 31-258,-9 3-258,14 22 0,-5 10-387,5 13 0,-11-2-129,-2 3 0,-15-6-129,-4-10-129,-5-10-387,-12-30-1419,0-2-2967,-2-13-387,2-21-387,-28 19-387</inkml:trace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8T12:03:32.7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ED0588-CA85-4F8D-879C-8798504EFB51}" emma:medium="tactile" emma:mode="ink">
          <msink:context xmlns:msink="http://schemas.microsoft.com/ink/2010/main" type="inkDrawing" rotatedBoundingBox="32321,18511 32336,18511 32336,18526 32321,18526" shapeName="Other"/>
        </emma:interpretation>
      </emma:emma>
    </inkml:annotationXML>
    <inkml:trace contextRef="#ctx0" brushRef="#br0">0 0 0,'0'0'0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8T12:03:33.2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0272CEE-7668-425B-BCEA-DB3E36EEEE72}" emma:medium="tactile" emma:mode="ink">
          <msink:context xmlns:msink="http://schemas.microsoft.com/ink/2010/main" type="inkDrawing" rotatedBoundingBox="32044,20009 32262,20049 32259,20063 32041,20023" shapeName="Other"/>
        </emma:interpretation>
      </emma:emma>
    </inkml:annotationXML>
    <inkml:trace contextRef="#ctx0" brushRef="#br0">0 0 0,'0'0'0,"0"0"0,0 0 0,0 0 0,0 0 0,0 0 0,0 0 0,0 0 0,0 0 0,0 0 0,218 40 0,-218-40 0,0 0 0,0 0 0,0 0 0,0 0 0,0 0 0,0 0 0,0 0 0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8T12:03:32.9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9A3453-6DDF-49B0-A477-12DBB8A18E1D}" emma:medium="tactile" emma:mode="ink">
          <msink:context xmlns:msink="http://schemas.microsoft.com/ink/2010/main" type="inkDrawing" rotatedBoundingBox="32044,20009 32059,20009 32059,20024 32044,20024" shapeName="Other"/>
        </emma:interpretation>
      </emma:emma>
    </inkml:annotationXML>
    <inkml:trace contextRef="#ctx0" brushRef="#br0">0 0 0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3:35.8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92A08E-22DB-46E4-B1C3-55CABE0BFFC6}" emma:medium="tactile" emma:mode="ink">
          <msink:context xmlns:msink="http://schemas.microsoft.com/ink/2010/main" type="writingRegion" rotatedBoundingBox="21682,13271 15407,16538 14691,15163 20966,11896"/>
        </emma:interpretation>
      </emma:emma>
    </inkml:annotationXML>
    <inkml:traceGroup>
      <inkml:annotationXML>
        <emma:emma xmlns:emma="http://www.w3.org/2003/04/emma" version="1.0">
          <emma:interpretation id="{920E033A-C42B-4F73-B13C-28454250ACD7}" emma:medium="tactile" emma:mode="ink">
            <msink:context xmlns:msink="http://schemas.microsoft.com/ink/2010/main" type="paragraph" rotatedBoundingBox="21682,13271 15407,16538 14691,15163 20966,11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A9B8D1-48D4-41D7-A655-E19EBACB102B}" emma:medium="tactile" emma:mode="ink">
              <msink:context xmlns:msink="http://schemas.microsoft.com/ink/2010/main" type="line" rotatedBoundingBox="21682,13271 15407,16538 14691,15163 20966,11896"/>
            </emma:interpretation>
          </emma:emma>
        </inkml:annotationXML>
        <inkml:traceGroup>
          <inkml:annotationXML>
            <emma:emma xmlns:emma="http://www.w3.org/2003/04/emma" version="1.0">
              <emma:interpretation id="{31FEDAF8-5C06-483D-A1BC-663637B74CB7}" emma:medium="tactile" emma:mode="ink">
                <msink:context xmlns:msink="http://schemas.microsoft.com/ink/2010/main" type="inkWord" rotatedBoundingBox="20119,14024 18341,14950 17649,13623 19428,12697"/>
              </emma:interpretation>
              <emma:one-of disjunction-type="recognition" id="oneOf0">
                <emma:interpretation id="interp0" emma:lang="en-US" emma:confidence="0">
                  <emma:literal>FL</emma:literal>
                </emma:interpretation>
                <emma:interpretation id="interp1" emma:lang="en-US" emma:confidence="0">
                  <emma:literal>-i.'</emma:literal>
                </emma:interpretation>
                <emma:interpretation id="interp2" emma:lang="en-US" emma:confidence="0">
                  <emma:literal>-is",</emma:literal>
                </emma:interpretation>
                <emma:interpretation id="interp3" emma:lang="en-US" emma:confidence="0">
                  <emma:literal>-i"".</emma:literal>
                </emma:interpretation>
                <emma:interpretation id="interp4" emma:lang="en-US" emma:confidence="0">
                  <emma:literal>-i".</emma:literal>
                </emma:interpretation>
              </emma:one-of>
            </emma:emma>
          </inkml:annotationXML>
          <inkml:trace contextRef="#ctx0" brushRef="#br0">16628 323 3225,'0'0'5289,"0"0"0,0 0-516,0 0-2967,0 0-258,14 0-387,-14 0-387,42 54 129,-17-6-258,12 17-129,-3 2 0,1 12-129,-5-3-129,-5 2 0,-4-13 0,-10-8-258,-2-16 0,-8-11-129,4 1-387,-5-31-645,19 9-3999,-19-9 0,0 0-387,25-4-516</inkml:trace>
          <inkml:trace contextRef="#ctx0" brushRef="#br0" timeOffset="557.5631">16082 1061 1419,'8'-24'5418,"13"17"0,-21 7-903,33 12-1290,-33-12-645,31 32-774,-31-32-387,31 55-387,-19-32-387,7 5-129,-9-5-258,2-3 0,-2 1-258,-10-21-129,28 19-129,-28-19-387,25 1-903,-25-1-3741,0 0 0,22 0-645,-22 0-129</inkml:trace>
          <inkml:trace contextRef="#ctx0" brushRef="#br0" timeOffset="1242.513">15445 1357 4644,'-18'-19'5418,"18"19"-258,-22-25-1806,22 25-1032,0 0-387,0 0-645,0 0-258,0 0-258,0 0-129,0 0-258,0 0 0,17 39 0,-1-1 0,10 12-129,2 5 0,7 11 0,2 1 0,9-3 0,3-9-129,-2-9 0,0-11 0,3-11-129,-5-10 129,-3-12-129,-6-2-129,-6-1-129,-3-6-258,-10-13-129,6 15-1161,-21-12-3612,-2 17 0,18-28-516,-18 28-258</inkml:trace>
          <inkml:trace contextRef="#ctx0" brushRef="#br0" timeOffset="1819.6737">15452 2301 3225,'-19'-13'4773,"19"13"-645,0 0-1419,-25-26-387,25 26-645,0 0-387,0 0-258,0 0 129,0 0-258,0 0 0,12 11 0,-12-11-129,44 43-129,-23-18-129,13 10-129,-4-8 0,4 1-129,-4-4-129,-3-9 0,-3 0-258,-6-15-129,7 5-645,-18-17-3225,15 2-1161,-2-4-258,-3 2-645</inkml:trace>
          <inkml:trace contextRef="#ctx0" brushRef="#br0" timeOffset="-10110.6082">12860 3627 258,'5'-12'4515,"-5"12"258,0 0-1161,0 0-903,0 0-774,-7-24-516,7 24-516,-16-16-129,16 16-129,-27-13 0,27 13-258,-44-14-129,19 13 0,-11-2 0,0 3-129,-10 0-129,2 8 0,1 2 0,2-1-129,4 3-129,-1-4-516,18 10-903,-11-13-2193,31-5-1161,-22 0-258,22 0 0</inkml:trace>
          <inkml:trace contextRef="#ctx0" brushRef="#br0" timeOffset="-1207.2368">18586 421 903,'9'-24'2709,"-9"24"387,10-22-258,-10 22 129,7-19-258,-7 19-387,0 0-258,18-2-516,-18 2-129,0 0-387,0 0 0,0 0-387,0 0 0,-7 11-129,7-11-129,-15 41 0,2-7 129,1 10-258,-6 7 129,-3 12-258,-2 3 129,1 5 0,-8 2-129,1 2-129,-3-2 0,2-6 129,0-8-129,5-12 0,1-7-129,6-11 0,7-11-129,11-18-129,0 0 0,0 0-258,0 0-387,-5-36-1290,15 24-2838,-10 12-258,2-23-258,-2 23-129</inkml:trace>
          <inkml:trace contextRef="#ctx0" brushRef="#br0" timeOffset="-690.8294">17973 778 5934,'0'0'5805,"-3"10"-516,3-10-645,-12 57-2322,-17-31-903,19 23-645,-12-16-387,7 5-129,-3-6-258,18-32-258,-15 32-645,15-32-1935,-21-20-2322,21-1-129,0-5-387,0-3-258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3:20.0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914581-A81C-4BB3-8140-22F01BC4BE18}" emma:medium="tactile" emma:mode="ink">
          <msink:context xmlns:msink="http://schemas.microsoft.com/ink/2010/main" type="writingRegion" rotatedBoundingBox="8480,12745 15439,11847 16321,18682 9363,19580"/>
        </emma:interpretation>
      </emma:emma>
    </inkml:annotationXML>
    <inkml:traceGroup>
      <inkml:annotationXML>
        <emma:emma xmlns:emma="http://www.w3.org/2003/04/emma" version="1.0">
          <emma:interpretation id="{32B4E11F-B35A-4C0D-9289-153D017EE95A}" emma:medium="tactile" emma:mode="ink">
            <msink:context xmlns:msink="http://schemas.microsoft.com/ink/2010/main" type="paragraph" rotatedBoundingBox="7935,16184 10124,12038 12206,13138 10016,17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8FCE84-EBDC-480A-AE16-B7B35AF6B4B8}" emma:medium="tactile" emma:mode="ink">
              <msink:context xmlns:msink="http://schemas.microsoft.com/ink/2010/main" type="line" rotatedBoundingBox="7935,16184 10124,12038 12206,13138 10016,17283"/>
            </emma:interpretation>
          </emma:emma>
        </inkml:annotationXML>
        <inkml:traceGroup>
          <inkml:annotationXML>
            <emma:emma xmlns:emma="http://www.w3.org/2003/04/emma" version="1.0">
              <emma:interpretation id="{57CE8B5F-330D-4752-819C-B26DD6782B3E}" emma:medium="tactile" emma:mode="ink">
                <msink:context xmlns:msink="http://schemas.microsoft.com/ink/2010/main" type="inkWord" rotatedBoundingBox="7935,16184 10124,12038 12206,13138 10016,17283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= It</emma:literal>
                </emma:interpretation>
                <emma:interpretation id="interp2" emma:lang="en-US" emma:confidence="0">
                  <emma:literal>= 111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= '\'</emma:literal>
                </emma:interpretation>
              </emma:one-of>
            </emma:emma>
          </inkml:annotationXML>
          <inkml:trace contextRef="#ctx0" brushRef="#br0">6245 4334 3096,'-24'24'4902,"24"-24"129,0 0-2322,0 0-387,25-7-129,39-1-516,2-31-387,46 6-129,11-26 0,28 1-516,4-19 0,11 4-258,-4-6-129,-16 12-258,-18 13-258,-36 10-1677,-15 36-3354,-20 12-129,-20 29-645,-20 17-258</inkml:trace>
          <inkml:trace contextRef="#ctx0" brushRef="#br0" timeOffset="-3259.1474">7860 106 4902,'1'-20'5547,"-1"20"-258,0 0-387,-11-4-3870,11 4 0,15 16-516,8 15 0,-1 8-129,19 27 129,-1 15 0,14 27 0,-4 12 0,12 25 0,-5 1-129,2 3 129,0-3-258,-5-12 0,-9-24-129,-8-11 0,-5-17-129,-3-24-129,-7-10-129,-11-24-258,4 3-903,-15-27-3999,0-20 0,0-23-516,-6-13-387</inkml:trace>
          <inkml:trace contextRef="#ctx0" brushRef="#br0" timeOffset="-2611.4335">8885 510 1806,'3'-17'4257,"-3"17"-129,0-28-1032,0 28-258,0 0-774,26 30-258,-26-2-516,16 26-258,-5-1-258,9 18-258,-7-2 0,7 11 129,-6-9-258,-1-2-129,-3-15 0,0-8-129,-3-7-129,-4-5 0,4-8-258,-7-26-258,15 30-903,-15-30-3483,0 0-516,19-23-129,-7-4-516</inkml:trace>
          <inkml:trace contextRef="#ctx0" brushRef="#br0" timeOffset="-1330.7041">6591 1164 1419,'-5'-25'4644,"5"25"516,0 0-1548,-12-20-1419,12 20-387,0 0-387,12-8-387,-12 8-129,25 5-258,-5 10 0,26 25 0,9 7 0,22 20-129,9 6 0,17 17 0,9 0-258,6 1 258,-2-5-129,-12-8-129,-12-11 0,-13-14-258,-15-12 0,-18-15-516,-9 3-645,-37-29-4128,0 0-129,0 0-387,0-15-516</inkml:trace>
          <inkml:trace contextRef="#ctx0" brushRef="#br0" timeOffset="-637.9149">6791 2676 774,'0'0'5160,"15"6"258,25 10-129,7-10-2451,36 28-903,-11-26-258,36 24-645,-18-17-129,13 3-387,-16-9-387,-11-8-387,-7 16-1548,-20-12-3096,-12-1-387,-17 4-387,-20-8-258</inkml:trace>
        </inkml:traceGroup>
      </inkml:traceGroup>
    </inkml:traceGroup>
    <inkml:traceGroup>
      <inkml:annotationXML>
        <emma:emma xmlns:emma="http://www.w3.org/2003/04/emma" version="1.0">
          <emma:interpretation id="{C064F494-D4AB-490C-BD56-D096808E37E1}" emma:medium="tactile" emma:mode="ink">
            <msink:context xmlns:msink="http://schemas.microsoft.com/ink/2010/main" type="paragraph" rotatedBoundingBox="9897,17191 16026,16400 16321,18682 10191,19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3C07DF-199E-4F9C-AD44-3A6B7C3843BC}" emma:medium="tactile" emma:mode="ink">
              <msink:context xmlns:msink="http://schemas.microsoft.com/ink/2010/main" type="line" rotatedBoundingBox="9897,17191 16026,16400 16321,18682 10191,19473"/>
            </emma:interpretation>
          </emma:emma>
        </inkml:annotationXML>
        <inkml:traceGroup>
          <inkml:annotationXML>
            <emma:emma xmlns:emma="http://www.w3.org/2003/04/emma" version="1.0">
              <emma:interpretation id="{0E1C5E22-676D-4FB8-B44E-07A5FD4DDEB3}" emma:medium="tactile" emma:mode="ink">
                <msink:context xmlns:msink="http://schemas.microsoft.com/ink/2010/main" type="inkWord" rotatedBoundingBox="13397,16740 16026,16400 16321,18682 13692,19021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"it</emma:literal>
                </emma:interpretation>
                <emma:interpretation id="interp7" emma:lang="en-US" emma:confidence="0">
                  <emma:literal>"wit</emma:literal>
                </emma:interpretation>
                <emma:interpretation id="interp8" emma:lang="en-US" emma:confidence="0">
                  <emma:literal>wit</emma:literal>
                </emma:interpretation>
                <emma:interpretation id="interp9" emma:lang="en-US" emma:confidence="0">
                  <emma:literal>i....</emma:literal>
                </emma:interpretation>
              </emma:one-of>
            </emma:emma>
          </inkml:annotationXML>
          <inkml:trace contextRef="#ctx0" brushRef="#br0" timeOffset="2939.7">11317 6437 1032,'17'17'2064,"-17"-17"129,0 0 258,27 31-129,-27-31-129,12 20-129,-12-20-516,11 24-258,-11-24-258,10 20-258,-10-20 0,0 0-258,0 0 129,9 23 0,-9-23 129,0 0-258,0 0 129,0 0-129,-10-25 258,10 25-258,-29-43 0,7 9-129,-8-20-129,-4-2 0,-13-16 0,0-9 0,-8-7 0,-1-6-129,-1-8 0,5 10 129,0 5-129,12 10 0,3 14 0,8 14-129,7 16 0,7 6-258,15 27-129,0 0-774,0 0-4128,0 0-129,20 14-258,-1 12-516</inkml:trace>
          <inkml:trace contextRef="#ctx0" brushRef="#br0" timeOffset="3594.2732">12005 5355 3870,'18'0'5031,"-18"0"-1032,19 0-1032,-19 0-645,0 0-387,0-15-645,0 15 0,0 0-516,-21-20-129,5 1 0,16 19-258,-42-40-129,13 18-129,-8-6 129,2-6-129,-6 5-129,-1 0 0,4 4-129,-3-4-258,18 19-903,-19-3-3225,18 6-516,24 7-516,-22-12-258</inkml:trace>
          <inkml:trace contextRef="#ctx0" brushRef="#br0" timeOffset="4770.1532">13307 5154 3354,'22'-9'4128,"-22"9"-1548,0 0-387,0 0-387,18-1-258,-18 1-258,0 0-129,26 0 0,-26 0-258,0 0-129,0 0 0,0 0 0,0 0-258,20-12-129,-20 12 0,0 0 0,0 0-129,0-18 258,0 18-129,0 0-129,-12-15 0,12 15 0,-32-9 0,14 1 0,-6-5 0,-8 2-129,-5-9 0,-3-4 0,-5-3 0,-8-1 0,-4-6 0,-5-3-129,0 0 129,-5-3-129,-9-1 0,0 2-129,-3-1 129,-5 1 0,-1 3-129,-4 2 129,-2-5 0,-7 1 0,9 3-129,4 2 258,2-1-258,9 4 129,17 0-129,7 5 0,14 5-258,11-7-129,25 27-645,-27-34-2838,27 34-1032,5-17-645,-5 17-258</inkml:trace>
          <inkml:trace contextRef="#ctx0" brushRef="#br0" timeOffset="731.9853">7201 5422 903,'8'33'5031,"-8"-33"129,26 16-774,-25-32-1935,33 1-258,-17-33-774,26 1 0,-9-28-516,16 6 0,-6-13-387,7 3-258,-8-1 0,-1 12-387,-6 14 0,-13 2-1032,12 29-3483,-35 23-516,31-11-387,-31 11-258</inkml:trace>
          <inkml:trace contextRef="#ctx0" brushRef="#br0" timeOffset="1446.3318">8376 6693 1677,'18'33'5289,"-4"-14"-258,-14-19 129,0 0-3354,0 0-258,6-43-129,10 16-258,-16-33-129,15 2 0,-12-29-258,7 0-129,-8-25-129,6 0-258,-8-10 129,4-5-258,-4 2 0,3 7 0,-3 9-129,0 14 129,0 15-258,0 13 129,0 21-129,0 8-387,0 38-258,-15-41-2838,15 41-1677,0 0-516,-4 16-387</inkml:trace>
          <inkml:trace contextRef="#ctx0" brushRef="#br0" timeOffset="2122.4634">9609 6096 3612,'14'20'5418,"-14"-20"-1290,0 0-645,20 21-1032,-20-21-774,0 0-387,2-29-258,-2 29-387,6-51-129,-4 23 0,-2-16-129,0-4-258,-5-1 0,-2 4-258,2 16-774,-13-2-3870,18 31-516,0 0-129,0 0-774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8T12:03:43.8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651240-06CF-4EAF-824F-10B3480070CD}" emma:medium="tactile" emma:mode="ink">
          <msink:context xmlns:msink="http://schemas.microsoft.com/ink/2010/main" type="writingRegion" rotatedBoundingBox="21189,18755 21394,13633 22771,13688 22566,18811"/>
        </emma:interpretation>
      </emma:emma>
    </inkml:annotationXML>
    <inkml:traceGroup>
      <inkml:annotationXML>
        <emma:emma xmlns:emma="http://www.w3.org/2003/04/emma" version="1.0">
          <emma:interpretation id="{32DF69BD-8AE8-46C5-86E9-9BFA9B2787EB}" emma:medium="tactile" emma:mode="ink">
            <msink:context xmlns:msink="http://schemas.microsoft.com/ink/2010/main" type="paragraph" rotatedBoundingBox="21189,18755 21394,13633 22771,13688 22566,18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73A802-FA3A-4A20-9369-187974A37F67}" emma:medium="tactile" emma:mode="ink">
              <msink:context xmlns:msink="http://schemas.microsoft.com/ink/2010/main" type="line" rotatedBoundingBox="21189,18755 21394,13633 22771,13688 22566,18811"/>
            </emma:interpretation>
          </emma:emma>
        </inkml:annotationXML>
        <inkml:traceGroup>
          <inkml:annotationXML>
            <emma:emma xmlns:emma="http://www.w3.org/2003/04/emma" version="1.0">
              <emma:interpretation id="{ADB13A86-BCFF-42C4-A5A9-FFB559EBFFAC}" emma:medium="tactile" emma:mode="ink">
                <msink:context xmlns:msink="http://schemas.microsoft.com/ink/2010/main" type="inkWord" rotatedBoundingBox="21487,15517 21562,13639 22721,13686 22646,1556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if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700-2504 3999,'0'0'5418,"0"25"-129,0-25-387,0 0-1935,39 20-1419,-20-20-387,21 8-387,-5-8 0,17 8-129,2-8-129,3 0-129,0 0 0,2 0-129,-3-9 0,-4-2 0,-3 0-129,-7-6 129,-12 4-258,0-10 129,-8 8-129,-9-11 0,-3 8-387,-3-10 0,-3 4-129,-4-13-774,5 19-1935,-5-12-2064,0-2-258,-7-7-387,2 4 0</inkml:trace>
          <inkml:trace contextRef="#ctx0" brushRef="#br0" timeOffset="550.7038">679-3073 6063,'0'0'5805,"0"-23"-645,11-1-129,21 4-3096,-13-22-774,16 6-516,-3-13-129,3 7-258,1 1-129,1 3-129,-5 6 0,-7-2-258,2 19-387,-19-20-2322,0 17-2064,-8 18-258,12-26-387,-12 26 0</inkml:trace>
          <inkml:trace contextRef="#ctx0" brushRef="#br0" timeOffset="1103.3672">420-3763 2709,'-15'30'5547,"15"-30"-387,0 0 0,0 0-2709,18-16-774,-6-16-645,25 5 0,-7-16-387,14 7-129,-5-12-129,6 4-129,-8-5 0,-2 5 0,-5 1-129,-1 3 0,-11 2 0,-1 10-129,-5 2 0,-4-2-129,-8 28-258,7-40-387,-7 40-1419,19-10-2838,-19 10-387,0 0-129,0 0-645</inkml:trace>
          <inkml:trace contextRef="#ctx0" brushRef="#br0" timeOffset="1915.7045">329-4138 516,'0'0'4773,"10"8"387,-10-8-1032,0-11-1290,0 11-645,7-24-774,-7 24-129,18-33-516,-3 14-258,-4-2-258,-11 21-258,26-23-774,-26 23-3870,0 0-387,19-14-258,-19 14-387</inkml:trace>
          <inkml:trace contextRef="#ctx0" brushRef="#br0" timeOffset="-2110.7045">-5-2 6321,'0'0'5418,"13"14"-129,-13-14-387,0 0-3225,22 19-645,-22-19-387,50 31 0,-16-5 0,11 15-129,-1-3 129,10 20-258,-4 3 0,7 13 0,-11-3-129,-3 0 0,-7-4-129,-9-5 0,-6-10-129,-5-9 129,-5-7-258,-11-36 0,2 33-387,-2-33-516,0-10-3741,-12-9-645,-1-5-258,-6-10-516</inkml:trace>
          <inkml:trace contextRef="#ctx0" brushRef="#br0" timeOffset="-1663.8699">295-461 2967,'0'0'5418,"0"0"-258,17 0 129,0 0-2064,18 39-1419,-18-16-516,23 21-387,-11-5-387,11 12 0,-9-11-129,1 2 0,-14-10-258,-1-8-129,-17-24-129,0 0-516,22 23-1806,-22-23-2709,0-34-129,-7 1-387,0-9-258</inkml:trace>
          <inkml:trace contextRef="#ctx0" brushRef="#br0" timeOffset="-1139.6235">543-1130 3354,'0'0'5547,"-19"-4"-387,19 4-129,0 16-2193,0-16-1161,0 0-903,0 0 129,30 19-387,-10-18 0,12 16-129,4 1-129,17 9 0,-2 5 0,16 15 0,4 4 0,1 10 0,0 5-129,-1 3 129,-9-9-129,-7 0 0,-7-13 0,-10-6-129,-8-10 0,-11-7-129,-1-7-129,-18-17-129,22 13-387,-22-23-1677,0 10-2709,-10-20-258,5-1-387,-10-7-129</inkml:trace>
          <inkml:trace contextRef="#ctx0" brushRef="#br0" timeOffset="-575.2013">753-1716 1419,'0'0'5289,"0"0"-129,0 0-258,0 0-1806,21 20-645,-21-20-774,44 23-258,-20-13-387,19 15-258,-7-15-129,9 8-258,-3-7-129,0-2 0,-7-4-258,-3 1 0,-1-6-258,-15 0-258,13 0-1677,-29 0-3096,18-11 0,-18 11-645,2-23-129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8:50.4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FA82FDC-5773-4E27-BD91-601DCC245116}" emma:medium="tactile" emma:mode="ink">
          <msink:context xmlns:msink="http://schemas.microsoft.com/ink/2010/main" type="writingRegion" rotatedBoundingBox="9012,9108 7933,16636 569,15581 1648,8053"/>
        </emma:interpretation>
      </emma:emma>
    </inkml:annotationXML>
    <inkml:traceGroup>
      <inkml:annotationXML>
        <emma:emma xmlns:emma="http://www.w3.org/2003/04/emma" version="1.0">
          <emma:interpretation id="{338B6528-669A-4312-B82E-B37F0D0BC2E6}" emma:medium="tactile" emma:mode="ink">
            <msink:context xmlns:msink="http://schemas.microsoft.com/ink/2010/main" type="paragraph" rotatedBoundingBox="9850,12183 5877,17321 3031,15121 7004,9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DA50F6-7009-4F3D-8FE8-156C08F44C0F}" emma:medium="tactile" emma:mode="ink">
              <msink:context xmlns:msink="http://schemas.microsoft.com/ink/2010/main" type="line" rotatedBoundingBox="9850,12183 5877,17321 3031,15121 7004,9983"/>
            </emma:interpretation>
          </emma:emma>
        </inkml:annotationXML>
        <inkml:traceGroup>
          <inkml:annotationXML>
            <emma:emma xmlns:emma="http://www.w3.org/2003/04/emma" version="1.0">
              <emma:interpretation id="{43DD54A8-47F7-4A30-A93B-79F6C4CD4781}" emma:medium="tactile" emma:mode="ink">
                <msink:context xmlns:msink="http://schemas.microsoft.com/ink/2010/main" type="inkWord" rotatedBoundingBox="9850,12183 5877,17321 3031,15121 7004,9983"/>
              </emma:interpretation>
              <emma:one-of disjunction-type="recognition" id="oneOf0">
                <emma:interpretation id="interp0" emma:lang="en-US" emma:confidence="0">
                  <emma:literal>"*E</emma:literal>
                </emma:interpretation>
                <emma:interpretation id="interp1" emma:lang="en-US" emma:confidence="0">
                  <emma:literal>"**E</emma:literal>
                </emma:interpretation>
                <emma:interpretation id="interp2" emma:lang="en-US" emma:confidence="0">
                  <emma:literal>"*Em</emma:literal>
                </emma:interpretation>
                <emma:interpretation id="interp3" emma:lang="en-US" emma:confidence="0">
                  <emma:literal>"*RE</emma:literal>
                </emma:interpretation>
                <emma:interpretation id="interp4" emma:lang="en-US" emma:confidence="0">
                  <emma:literal>"***E</emma:literal>
                </emma:interpretation>
              </emma:one-of>
            </emma:emma>
          </inkml:annotationXML>
          <inkml:trace contextRef="#ctx0" brushRef="#br0">3163-2059 10320,'22'105'5676,"-10"-62"-645,-5-7 129,5-12-5289,-12-24-258,35-7 129,11-17 0,14-6 129,14-3-129,7-4 129,8 0-258,10-5 258,1 1 129,-5 1-258,1 3 0,-11-10-258,5 14-387,-22-26-1806,7 10-2322,-3 1-129,-16 2-516</inkml:trace>
          <inkml:trace contextRef="#ctx0" brushRef="#br0" timeOffset="428.0245">2859-2694 8901,'-9'42'5160,"9"-42"-129,14 13-387,9-13-4773,7-14-258,23-10 258,14-2 0,10 0 129,4-7-258,13 0-258,-5-11-387,15 6-387,-19-16-516,15 14-387,-26-19-516,11 16-1161,-16 2-1290</inkml:trace>
          <inkml:trace contextRef="#ctx0" brushRef="#br0" timeOffset="866.0496">2772-3012 8514,'-5'21'5547,"-20"-2"-645,8-19-129,5-18-4902,0-13-129,12-18-129,12-9 258,23-9-129,5-14-258,19 2-258,1-14-387,25 14 0,-13-11-516,23 20-387,-19-1-2322,1 5-774,1 11 258</inkml:trace>
          <inkml:trace contextRef="#ctx0" brushRef="#br0" timeOffset="-1239.0708">1169 225 9417,'73'84'5418,"-39"-25"-258,-6 9-258,0-5-3483,-6 14-1419,5-3 258,3 6-258,9 9 129,2 7-129,3 4 129,-4-4-258,1 1 0,-4-12 0,-8-10-129,-1-8-258,-13-25-258,10 5-387,-25-47-516,26 31-774,-26-31-2322,2-11-258,2-9-516</inkml:trace>
          <inkml:trace contextRef="#ctx0" brushRef="#br0" timeOffset="-836.0477">2103-145 11868,'114'111'5418,"-65"-52"-258,-6 1-258,10-7-4902,-21-14 0,-3-8-129,17-1-129,8 11 129,11 7-129,10 14 129,3 6-129,7 9 0,1-1 0,0 3-129,-17-10 0,3 2-258,-17-23 0,-1-4-258,-29-32-516,11 7-516,-36-19-2838,-6-33-258,-8-5-258</inkml:trace>
          <inkml:trace contextRef="#ctx0" brushRef="#br0" timeOffset="-428.0245">2750-935 10965,'97'67'5289,"-49"-41"-129,7-12-129,-1-14-5160,9-11 0,7-21 0,18-8-129,4-1-129,11-2 0,-3-9 0,8 4-258,-10-10 129,7 12 0,-11-6-258,3 19-129,-22-12-903,12 14-2838,-18 5-129,-13 1-516,-8 5 517</inkml:trace>
          <inkml:trace contextRef="#ctx0" brushRef="#br0" timeOffset="5792.3313">758 286 12771,'49'63'5289,"-18"-27"-258,3 8-258,19 8-4773,-5-3-258,12 10 258,13 17 0,9 16-129,0 8-129,2 0 0,-3 6-516,-9-20-258,3 4-516,-23-33-774,8 8-258,-32-36-1419,-2-2-1161,-11-9-258</inkml:trace>
          <inkml:trace contextRef="#ctx0" brushRef="#br0" timeOffset="6076.3476">1785 220 8127,'149'134'5031,"-70"-48"-129,2-3-258,-2 17-3354,4-13-1419,-5-4-258,-2-16-258,3 12-1419,-21-21-2580,-7-21-387,-4-8-387,-13-23 258</inkml:trace>
          <inkml:trace contextRef="#ctx0" brushRef="#br0" timeOffset="6357.3636">2391-39 10707,'147'177'5289,"-59"-73"-516,9 8 129,0-2-4902,3-13-129,6-5-258,-7-15-129,-1-2-774,-29-43-645,9 7-387,-41-41-1161,7-10-774,-29-22-258,-6-8-387</inkml:trace>
          <inkml:trace contextRef="#ctx0" brushRef="#br0" timeOffset="5168.2956">-586 213 12771,'56'76'5289,"-46"-28"-258,-5 14-258,-20 0-4644,8 6-129,4-2 0,3 10-258,0 7 0,-2-1-258,2 7-258,-8-21-387,9 15-1806,-2-20-1806,-7-8-387,-1-10-129,-2-21 0</inkml:trace>
          <inkml:trace contextRef="#ctx0" brushRef="#br0" timeOffset="5451.3118">-121 99 9933,'96'9'5160,"-61"24"-258,-6 15-129,-18 7-3870,8 17-645,-2 6 129,7 20-129,-4 5-129,3 3-258,2 5-129,-6-13-516,19 17-1032,-23-29-2193,14-5-903,0-12-387,-4-13-129</inkml:trace>
          <inkml:trace contextRef="#ctx0" brushRef="#br0" timeOffset="6657.3808">2829-351 10449,'102'106'5418,"-36"-44"-516,4 0 0,10-3-4773,-7-12-129,7-5 0,8 4-129,5-2 0,1-10-129,-10-6-129,1-4-387,-16-18 129,3 1-258,-22-22-129,-1-2-258,-30-35-1032,1-6-2451,-14-3-129,-12-21-129</inkml:trace>
          <inkml:trace contextRef="#ctx0" brushRef="#br0" timeOffset="6921.3959">3095-1258 7740,'140'95'5547,"-61"-61"-387,1-5-387,2-27-2580,-1-12-2580,-1-22 0,-2-31-645,10 0-129,-21-27-774,20 4-1548,-12-14-1677,-12-3-258,1 3-129</inkml:trace>
          <inkml:trace contextRef="#ctx0" brushRef="#br0" timeOffset="7212.4126">3316-2430 10707,'72'36'5547,"-19"-36"-387,10-26-129,9-21-5289,8-12-129,2-24-516,21 6-516,-19-25-1161,11 6-2322,-15 1-645,-13 7-129</inkml:trace>
          <inkml:trace contextRef="#ctx0" brushRef="#br0" timeOffset="7459.4267">3228-3032 6321,'-47'103'4644,"30"-75"-387,19-4-258,-2-24-5031,50 0-516,-6-33-1161,27-10-1032,20 0-774,-6-23 0</inkml:trace>
        </inkml:traceGroup>
      </inkml:traceGroup>
    </inkml:traceGroup>
    <inkml:traceGroup>
      <inkml:annotationXML>
        <emma:emma xmlns:emma="http://www.w3.org/2003/04/emma" version="1.0">
          <emma:interpretation id="{F1F084FA-CD4D-4DB6-B00E-0BC66B55B897}" emma:medium="tactile" emma:mode="ink">
            <msink:context xmlns:msink="http://schemas.microsoft.com/ink/2010/main" type="paragraph" rotatedBoundingBox="5443,8597 4365,16124 569,15581 1648,8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E1A9EC-2AD9-44AC-8E74-1429E4ECE7D4}" emma:medium="tactile" emma:mode="ink">
              <msink:context xmlns:msink="http://schemas.microsoft.com/ink/2010/main" type="line" rotatedBoundingBox="5443,8597 4364,16125 569,15581 1648,8053"/>
            </emma:interpretation>
          </emma:emma>
        </inkml:annotationXML>
        <inkml:traceGroup>
          <inkml:annotationXML>
            <emma:emma xmlns:emma="http://www.w3.org/2003/04/emma" version="1.0">
              <emma:interpretation id="{30F04AB8-FF69-49C7-B615-657E3B60960A}" emma:medium="tactile" emma:mode="ink">
                <msink:context xmlns:msink="http://schemas.microsoft.com/ink/2010/main" type="inkWord" rotatedBoundingBox="5443,8597 4364,16125 569,15581 1648,8053"/>
              </emma:interpretation>
              <emma:one-of disjunction-type="recognition" id="oneOf1">
                <emma:interpretation id="interp5" emma:lang="en-US" emma:confidence="0">
                  <emma:literal>Edit</emma:literal>
                </emma:interpretation>
                <emma:interpretation id="interp6" emma:lang="en-US" emma:confidence="0">
                  <emma:literal>Eirai</emma:literal>
                </emma:interpretation>
                <emma:interpretation id="interp7" emma:lang="en-US" emma:confidence="0">
                  <emma:literal>Eisai</emma:literal>
                </emma:interpretation>
                <emma:interpretation id="interp8" emma:lang="en-US" emma:confidence="0">
                  <emma:literal>Eirai"</emma:literal>
                </emma:interpretation>
                <emma:interpretation id="interp9" emma:lang="en-US" emma:confidence="0">
                  <emma:literal>Eisai"</emma:literal>
                </emma:interpretation>
              </emma:one-of>
            </emma:emma>
          </inkml:annotationXML>
          <inkml:trace contextRef="#ctx0" brushRef="#br0" timeOffset="-3919.2241">-56-3737 3870,'-137'-118'3870,"96"56"-516,0 0-258,-30-33-1032,2-2-258,-31-37-645,4-8-516,-18-23-516,-3-10-129,3-4-258,-4-13-258,8 15 0,1-1-516,18 30-129,-6 9-1032,23 21-2322,14 31-387,0 5 258</inkml:trace>
          <inkml:trace contextRef="#ctx0" brushRef="#br0" timeOffset="-4475.2559">-650-3569 3870,'19'-9'4644,"-19"-13"-258,0 22-129,-18-30-3999,-1-3-258,-5-4 516,-8-19 258,4 3-129,-23-22-258,-7-4 0,-26-21-129,-5-15-129,-17-10-129,-7-8 0,-4-2-129,-5-5 0,6 8-258,3-4-258,22 22-774,-5-7-1161,21 12-1935,12 17-645,-3-2 258</inkml:trace>
          <inkml:trace contextRef="#ctx0" brushRef="#br0" timeOffset="-5218.2984">-327-3963 5934,'-34'-94'5031,"5"42"-387,-20-11-387,-2-20-4386,-17-1-387,2 4 129,1-8-387,11 13-516,-12-9-1935,4-4-1290,9 12-387</inkml:trace>
          <inkml:trace contextRef="#ctx0" brushRef="#br0" timeOffset="-3395.1942">-1302-2781 7224,'16'62'5160,"-16"-62"-387,0 0 0,0 0-4773,-26-31 0,-8-17 387,-15-21-129,-9-17-129,-19-27-129,-13-18 0,-14-13-258,-11-15 0,-1 4-387,-7-1-129,17 24-516,-12 3-1935,18 23-1548,19 33-258,8 10 0</inkml:trace>
          <inkml:trace contextRef="#ctx0" brushRef="#br0" timeOffset="-4124.2359">-56-3737 903,'4'30'645</inkml:trace>
          <inkml:trace contextRef="#ctx0" brushRef="#br0" timeOffset="-2923.1672">-1424-2318 8256,'-106'-29'5160,"28"-11"-387,-4-6 0,-14-15-5031,-5-8 258,-4-6-129,7 4-129,-13-6-516,10 21-387,-9-3-387,17 29-129,-11-7 129,24 28-258,-5-9-774,19 17-1290,16 10-387</inkml:trace>
          <inkml:trace contextRef="#ctx0" brushRef="#br0" timeOffset="-2506.1433">-1600-1468 10707,'-58'52'5160,"13"-27"-258,-10 3-129,-17-7-4902,-6 3-129,-3 0 129,0 11 0,-8-1-129,2 14-387,-9-5-258,26 28-1548,-11-9-2064,18 4-387,10 5-258,6-1 258</inkml:trace>
          <inkml:trace contextRef="#ctx0" brushRef="#br0" timeOffset="-2067.1182">-1002-420 11868,'9'105'5031,"-33"-46"-258,-18 4 0,-11-1-5031,-12-10 129,2 0 0,0 1 129,-7 10-258,-5-4 0,2 10-258,-12-9-645,14 23-258,-19-18-774,30 26-903,-9-7-1677,10-7 0,13 0-387</inkml:trace>
          <inkml:trace contextRef="#ctx0" brushRef="#br0" timeOffset="2260.1293">1036-4322 9159,'18'-68'5418,"-18"15"-387,-16-15-258,9-16-4902,-21-17-129,11-10 0,4-7 129,-2 2-258,-4-7-129,12 18-258,-5-9-1032,20 34-1806,2 9-1677,3 21-129,6 19 129</inkml:trace>
          <inkml:trace contextRef="#ctx0" brushRef="#br0" timeOffset="1875.1073">-61-4123 8256,'0'0'5160,"0"0"-129,-17-21-387,-13-14-5031,2-8 129,9-7 258,4-9 129,-8-15 0,-1-11-129,-5-8 129,0-6-258,-4-2 0,2-6-129,5 7-129,-5-3-516,12 22-387,-12-8-774,21 28-1161,-9-4-1032,7 15-387,0 17-387</inkml:trace>
          <inkml:trace contextRef="#ctx0" brushRef="#br0" timeOffset="1426.0816">563-3778 6063,'-15'-83'5031,"5"21"-516,-18-18-129,4-9-4257,-11-15-258,1-3-129,-1-6 0,6 9-516,-14-5-774,12 17-1677,-1 9-1419,-18-1-387</inkml:trace>
          <inkml:trace contextRef="#ctx0" brushRef="#br0" timeOffset="3615.2067">-1080-3338 9546,'-125'8'5547,"50"-13"-516,-10-26-129,-8-9-4773,1-12-129,11-7 0,10-6-129,3-12-516,11 5-129,-6-21-774,20 19-1419,-16-13-1419,12 4-903,5 1-129</inkml:trace>
          <inkml:trace contextRef="#ctx0" brushRef="#br0" timeOffset="4080.2334">-1465-2413 7482,'9'49'4773,"-17"-32"-258,-3 4-258,-20 10-4515,-9-21-129,-10-4 645,-9-6 129,-7-10 0,-24-17 129,-10-8-258,-15-19 0,-7-8-258,-1-6 0,2-2-387,7 13-387,-10 3-1161,21 31-1419,10 16-1161,10 9-516,18 26 129</inkml:trace>
          <inkml:trace contextRef="#ctx0" brushRef="#br0" timeOffset="-1651.0941">0 0 11868,'72'89'5289,"-50"-23"-387,-9 4 0,-13 8-4773,3-2-129,4 3 0,8 10 0,3 11 0,1 10 0,0 4 129,1 8-387,-5 5 258,0-2-129,-11-7-258,4-2-258,-10-27-516,2 9-1161,-6-27-2451,3-18 0,3-7-516,3-12-258</inkml:trace>
          <inkml:trace contextRef="#ctx0" brushRef="#br0" timeOffset="4485.2566">-1275-839 12771,'-3'20'5418,"-30"-19"-516,-21-1 129,-40-4-5418,-8-7 0,7-2 129,1 2 129,-9 11-129,-18 0-129,2 24 129,-8 7-258,16 31-258,-4 0-258,25 31 0,-5-15-1032,30 21-2451,16 6-387,17-8-258,19 6 516</inkml:trace>
          <inkml:trace contextRef="#ctx0" brushRef="#br0" timeOffset="4844.2769">-1327-183 14061,'-19'124'5418,"-12"-58"-258,-7 0-258,-12 3-5160,-9-8 0,2-3-129,13-1 258,-1 6-129,1 14-129,-7-1-258,8 15-387,-14-17-774,30 15-2064,-6-4-1032,9-8-387,8-5-129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9:01:45.2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D31069D-653E-458E-B12C-0499A9038F74}" emma:medium="tactile" emma:mode="ink">
          <msink:context xmlns:msink="http://schemas.microsoft.com/ink/2010/main" type="writingRegion" rotatedBoundingBox="12392,12544 8837,14880 7338,12599 10892,10263"/>
        </emma:interpretation>
      </emma:emma>
    </inkml:annotationXML>
    <inkml:traceGroup>
      <inkml:annotationXML>
        <emma:emma xmlns:emma="http://www.w3.org/2003/04/emma" version="1.0">
          <emma:interpretation id="{192EFC01-E499-4027-B97C-F3FE79655CC5}" emma:medium="tactile" emma:mode="ink">
            <msink:context xmlns:msink="http://schemas.microsoft.com/ink/2010/main" type="paragraph" rotatedBoundingBox="11823,12224 9463,14522 8960,14006 11321,11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A24CCF-ACF9-479A-A7C8-AAC8A375A064}" emma:medium="tactile" emma:mode="ink">
              <msink:context xmlns:msink="http://schemas.microsoft.com/ink/2010/main" type="line" rotatedBoundingBox="11823,12224 9463,14522 8960,14006 11321,11708"/>
            </emma:interpretation>
          </emma:emma>
        </inkml:annotationXML>
        <inkml:traceGroup>
          <inkml:annotationXML>
            <emma:emma xmlns:emma="http://www.w3.org/2003/04/emma" version="1.0">
              <emma:interpretation id="{8EB0FD5E-DFCE-4667-9952-9B09B7E58C27}" emma:medium="tactile" emma:mode="ink">
                <msink:context xmlns:msink="http://schemas.microsoft.com/ink/2010/main" type="inkWord" rotatedBoundingBox="8960,14006 11321,11708 11823,12224 9463,14522"/>
              </emma:interpretation>
              <emma:one-of disjunction-type="recognition" id="oneOf0">
                <emma:interpretation id="interp0" emma:lang="en-US" emma:confidence="0">
                  <emma:literal>old.</emma:literal>
                </emma:interpretation>
                <emma:interpretation id="interp1" emma:lang="en-US" emma:confidence="0">
                  <emma:literal>o.</emma:literal>
                </emma:interpretation>
                <emma:interpretation id="interp2" emma:lang="en-US" emma:confidence="0">
                  <emma:literal>o...</emma:literal>
                </emma:interpretation>
                <emma:interpretation id="interp3" emma:lang="en-US" emma:confidence="0">
                  <emma:literal>food</emma:literal>
                </emma:interpretation>
                <emma:interpretation id="interp4" emma:lang="en-US" emma:confidence="0">
                  <emma:literal>o....</emma:literal>
                </emma:interpretation>
              </emma:one-of>
            </emma:emma>
          </inkml:annotationXML>
          <inkml:trace contextRef="#ctx0" brushRef="#br0">7784 888 6063,'-18'-42'6063,"5"25"-387,-7 0-387,-17-14-3354,13 21-1032,-15-15-129,2 13-516,-3-5 0,5 8 0,-4-1-258,7 9 129,2 1-129,6 11 129,1 15-129,7 2-129,8 9 258,5 7-129,3 6 0,6 3 0,17-1 129,4-1-129,7-9 129,11-10 0,4-12 0,4-13 0,0-7 0,-1-15-129,-7-17 129,-4-6 0,-7-8 0,-8 1 129,-12-7-129,-6 6 129,-8 1 0,-6 1-129,-10 2 0,-7 4 0,-7 1-129,-6 3 0,-2 8 0,-2 7 0,0 4-129,1 12 129,2 3 0,4 7 0,5 12 0,6 6 0,3 6 0,7 5-129,9 7 129,3-3 0,3 3 0,10-2 0,8 0 0,8-12-129,0-2 258,3-15 0,2-7-129,-1-5 129,-1-12-129,-4-7 129,-7-8 0,-5-4 0,-2-6-129,-12 8 129,-2-1 0,0 4 0,-2 7-129,2 19 0,0 0 0,-26-12 0,26 12 0,-6 18 0,6-18 0,-8 31 0,8-31 0,0 20 0,0-20-129,0 0-258,0 0 0,0 0-387,0 0-774,-7-9-3612,7 9-645,-25-19-516,25 19-129</inkml:trace>
          <inkml:trace contextRef="#ctx0" brushRef="#br0" timeOffset="-178091.8074">9255 2006 4902,'0'-20'5160,"0"-5"-129,-3 7-2709,3 18-516,-13-19-645,13 19-387,-18-11 129,18 11-258,-20 0-129,20 0 0,-21 10-129,13 10 129,-2 2-129,8 9-129,-2-1 129,4 3-258,0-6 129,6-1-129,5-4 129,-11-22-129,34 16 0,-15-16 0,-1-8-129,1-8 258,-6-5-258,0 2 258,-4-4-258,-2 1 129,-7 2 0,0 2 0,0 2 0,0 16-129,-23-18 0,23 18 129,-28 4-129,28-4 0,-31 34 129,18-5-258,7 2 258,4-1-129,2 1 129,5-10-129,9-4 129,7-8-129,-1-9 0,0-6 0,0-9 0,-4-2 129,-7-2-129,1-2 129,-8 3-258,-2 2 258,0 16-258,-15-18 258,15 18-129,-26-12-129,26 12-387,-25-4-258,25 13-1806,0-9-2967,0 0-258,21-13-258,1 0-387</inkml:trace>
          <inkml:trace contextRef="#ctx0" brushRef="#br0" timeOffset="8300.83">4845 2745 1806,'17'46'5418,"-17"-9"-387,-8-3 0,-6-1-2838,14 16-1032,-10-14-258,9 7-387,-6-13-387,4-4-258,3 0-645,0-25-387,0 0-1161,0 0-2193,0 0-516,18 0-516</inkml:trace>
        </inkml:traceGroup>
      </inkml:traceGroup>
    </inkml:traceGroup>
    <inkml:traceGroup>
      <inkml:annotationXML>
        <emma:emma xmlns:emma="http://www.w3.org/2003/04/emma" version="1.0">
          <emma:interpretation id="{8C435CEB-70B9-4BA6-8360-D1A6FF9AA565}" emma:medium="tactile" emma:mode="ink">
            <msink:context xmlns:msink="http://schemas.microsoft.com/ink/2010/main" type="paragraph" rotatedBoundingBox="11485,11165 7931,13501 7338,12599 10892,10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4DE7A0-F9E8-47C5-B564-8E0DC7C90778}" emma:medium="tactile" emma:mode="ink">
              <msink:context xmlns:msink="http://schemas.microsoft.com/ink/2010/main" type="inkBullet" rotatedBoundingBox="11287,10863 10642,11287 10247,10687 10892,10263"/>
            </emma:interpretation>
            <emma:one-of disjunction-type="recognition" id="oneOf1">
              <emma:interpretation id="interp5" emma:lang="en-US" emma:confidence="0">
                <emma:literal>O.</emma:literal>
              </emma:interpretation>
              <emma:interpretation id="interp6" emma:lang="en-US" emma:confidence="0">
                <emma:literal>of</emma:literal>
              </emma:interpretation>
              <emma:interpretation id="interp7" emma:lang="en-US" emma:confidence="0">
                <emma:literal>Of</emma:literal>
              </emma:interpretation>
              <emma:interpretation id="interp8" emma:lang="en-US" emma:confidence="0">
                <emma:literal>O</emma:literal>
              </emma:interpretation>
              <emma:interpretation id="interp9" emma:lang="en-US" emma:confidence="0">
                <emma:literal>OK</emma:literal>
              </emma:interpretation>
            </emma:one-of>
          </emma:emma>
        </inkml:annotationXML>
        <inkml:trace contextRef="#ctx0" brushRef="#br0" timeOffset="6924.6924">4100 1162 1161,'-13'44'5676,"-1"-22"-129,-12-9-258,-17-13-3096,17 13-516,-22-19-258,15 5-645,-20-18-387,4-2 129,-7-5-387,-6-5-258,2 4-129,-2-3-129,7 12-516,-6-11-1290,18 13-2838,13 12-387,7-1-387</inkml:trace>
      </inkml:traceGroup>
      <inkml:traceGroup>
        <inkml:annotationXML>
          <emma:emma xmlns:emma="http://www.w3.org/2003/04/emma" version="1.0">
            <emma:interpretation id="{E7F25D3D-3508-4762-AF69-465F538E2FF4}" emma:medium="tactile" emma:mode="ink">
              <msink:context xmlns:msink="http://schemas.microsoft.com/ink/2010/main" type="line" rotatedBoundingBox="10778,11630 7931,13501 7359,12631 10206,10760"/>
            </emma:interpretation>
          </emma:emma>
        </inkml:annotationXML>
        <inkml:traceGroup>
          <inkml:annotationXML>
            <emma:emma xmlns:emma="http://www.w3.org/2003/04/emma" version="1.0">
              <emma:interpretation id="{A9EB67D4-0E84-4734-B69D-323FF9790806}" emma:medium="tactile" emma:mode="ink">
                <msink:context xmlns:msink="http://schemas.microsoft.com/ink/2010/main" type="inkWord" rotatedBoundingBox="9957,12169 9140,12706 8568,11836 9385,11300"/>
              </emma:interpretation>
              <emma:one-of disjunction-type="recognition" id="oneOf2">
                <emma:interpretation id="interp10" emma:lang="en-US" emma:confidence="0">
                  <emma:literal>so.".</emma:literal>
                </emma:interpretation>
                <emma:interpretation id="interp11" emma:lang="en-US" emma:confidence="0">
                  <emma:literal>so....</emma:literal>
                </emma:interpretation>
                <emma:interpretation id="interp12" emma:lang="en-US" emma:confidence="0">
                  <emma:literal>so"...</emma:literal>
                </emma:interpretation>
                <emma:interpretation id="interp13" emma:lang="en-US" emma:confidence="0">
                  <emma:literal>co.".</emma:literal>
                </emma:interpretation>
                <emma:interpretation id="interp14" emma:lang="en-US" emma:confidence="0">
                  <emma:literal>co....</emma:literal>
                </emma:interpretation>
              </emma:one-of>
            </emma:emma>
          </inkml:annotationXML>
          <inkml:trace contextRef="#ctx0" brushRef="#br0" timeOffset="-162254.2238">7015-830 4773,'-12'-6'5676,"-19"6"-129,10 0-516,21 0-3741,-48 1-516,29 10-258,-7-8-258,4 13 129,-6-1 0,9 11-129,-2 8-129,7 7 129,-2 8 0,9 11-129,-1 1 258,8 5-129,0-2 0,13 4-129,7-12 129,12-4 0,1-10 0,12-15-129,8-9 0,5-13-129,3-5 129,1-14 0,-2-14-129,-4-8 0,-5-6 0,-9-4 0,-10-4 0,-8-2 0,-11-1-129,-5 2 258,-8-1-258,-2 9 129,-17-5 129,-2 6-129,-11-6 0,-5 10 0,-8 4 0,-4 8 0,-6 3 129,-1 9-129,1 11 0,-2 3 0,2 22 0,5 4 0,7 12 0,5 4 129,1 9-129,8 7 0,8 2 129,8 8 0,5-4 0,8 1 0,7-9 129,15-5-258,12-11 258,11-7-129,4-14-129,14-18 129,6-2 0,1-22-129,-2-13 0,-4-7 129,-9-8-258,-7-6 129,-15-1 0,-10 3 0,-14-6-129,-7 8 129,-4 4 129,-12 4-129,-8 6 0,-10 2 0,-5 5 129,-7 11-129,1 10 0,-7 6 0,-1 5 0,3 12 0,0 14 0,8 8 0,6 10 0,5 5 0,13 6 0,5 5-129,7-1 258,4-4-129,18-3 129,6-7-129,3-10 0,9-13 0,5-15 0,1-7 0,1-10 0,-4-15 129,-5-7-258,-4-1 258,-9-9 0,-8 4-129,-8 0 129,-5 2 0,-2 12 0,2 24-129,-32-23 0,11 23 129,2 2-129,-2 12 0,3 6 0,18-20 0,-25 30 0,25-30 0,-12 21 0,12-21 0,0 0-129,0 0 129,0 0 0,0 0 0,0 0 0,0 0-129,0 0 129,0 0-129,0 22-129,0-22-129,-3 23-774,-18-23-2193,21 0-2451,-12 19-258,12-19-387,-20 19-386</inkml:trace>
          <inkml:trace contextRef="#ctx0" brushRef="#br0" timeOffset="-4799.4796">6711-100 6063,'-21'0'5805,"21"0"-387,-23 12-516,2-12-3612,21 14-387,0-14-129,-11 35-387,6-15 0,5 8 0,0-5 0,10 2-129,0-6 0,-10-19 0,30 13 0,-12-13-129,-18 0 0,27-31 0,-17 9 0,-4 2 0,-6-6 0,0 6 129,-10 3-129,10 17-129,-36-29 129,10 22-258,5 5-129,-6-5-516,27 7-3999,-27 16-774,10 5-516,9 10-258</inkml:trace>
          <inkml:trace contextRef="#ctx0" brushRef="#br0" timeOffset="7316.7316">4343 1494 2322,'-28'64'5676,"3"-28"-516,-22-6-258,-12-12-3225,15 19-516,-15-21-387,11 7-387,-2-5-516,5-10-516,18 10-774,-5-15-2709,13-3-903,19 0-645,0 0 646</inkml:trace>
          <inkml:trace contextRef="#ctx0" brushRef="#br0" timeOffset="-5313.5313">5057 639 645,'20'5'3999,"-20"-5"-258,26-7-258,-26-13-645,0 20-258,6-30-516,-6 30-516,4-34-129,-4 34-387,0-38-258,0 38-129,-16-35-129,16 35-258,-26-24 0,26 24-129,-31-9 0,14 9-129,-1 0 0,2 4 0,-2 9 0,4 5-129,3 4 129,0 8 0,4 2-129,6 8 129,1 5 0,3 1 0,11 3 0,4-1 0,4-3 0,6-1 0,2-8 0,10-3 0,2-18 129,1-4-129,2-11 129,3-4 129,-6-10 0,1-12 0,-9-6-129,-7-5 129,-9-3-129,-4-3 129,-10-2-129,-4 0 0,-8-4 0,-12 4-129,-5-3 129,-4 6-129,-7 2 129,-2 5-129,-2 11 0,3 7 0,-3 10 0,5 7 0,4 5 0,2 9 0,2 12 0,4 3-129,7 6 129,-1 2 0,9 1-129,5 6 129,3-4 0,0 8 0,14-4 0,5-8-129,7 0 129,1-10 0,4-6 0,2-9 0,3-9 129,-4-2-129,-5-18 0,2-1 258,-8-8-258,-8-4 129,-4-5-129,-9-1 0,-6-1 129,-10 1-129,-7 2 0,-6 0 129,-1 2-129,-2 4 0,0 8 0,3 7 0,3 9 0,2 5 0,5 15 0,8 11-129,3 11 129,8 3 0,0 1 0,6-2 0,7-1 0,6-8 0,4-11 0,-1-10 0,2-8 129,5-1-129,-7-7 0,2-12 129,-4-1-129,-1-6 129,-8 1 0,-3-1-129,-8-1 129,0 1-129,-9 2 129,-4 3-129,-3 4 129,-4 8-129,3-1 0,-1 5 129,1 5-129,17 0 0,-28 19 0,19 2 0,2 3 0,6 5-129,1 1 129,3 0 0,10 0 0,1-9 0,5-4 0,4-9 0,-2-4 0,1-4 0,-3-1 129,1-10-129,-20 11 129,24-31-129,-21 13 0,-3-1 129,0-1-129,-8-1 0,-8 2 129,-2-2-129,2 5 0,16 16 0,-29-19 0,29 19 0,-22 0 0,22 0 0,-8 25 0,8-6 0,0 0 0,1 0 0,-1-19 0,15 26 129,-15-26-129,16 8 0,-16-8 0,0 0 129,14-11-129,-14 11 0,0-26-258,0 10 0,0 16-516,-13-50-645,22 27-3612,-3-6-645,13 1-387,2-3-516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6.5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0 9288,'10'18'5418,"9"18"-387,-11-18-129,1 17-1935,-2 2-2838,5 25 129,-3 18 0,4 25 0,-6 14 0,3 18 0,-2 8-129,2-5 129,0-5-258,1-12-129,0-22-258,-3-18 0,8-15-387,-15-37-645,21-6-2709,-22-25-1032,11-18 0,-10-25-645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6.8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0 12255,'85'150'5160,"-35"-71"-387,6 8-258,3 4-4386,7 18-129,1 6 129,-2 4-129,-10-3 0,-8-7 0,-2-15-387,-12-23-387,6-12-774,-17-45-645,12 0-1161,-15-25-1548,-4-30-387,-9-14 129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7.0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-14 138 11739,'-9'45'5160,"9"-45"-645,40 10 129,1-17-4644,18-7 129,23 11 129,16-4-129,16 3 129,11-2 0,9 6-129,3-5-129,-2-11-387,3 13-1161,-24-25-2322,-1 4-774,-22-10-258,-17-8-645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7.4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81 528 12126,'-69'2'5160,"53"-2"-387,16 0-129,44-31-4644,9 17 129,25 4 0,24 0 0,18-2 129,21-4-129,13-3 0,7-5-258,2-1-258,-13-21-516,14 9-1806,-19-18-1935,-15-14-258,-19-8-129,-19-8-516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7.6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50 348 12771,'-50'78'4902,"54"-50"0,21-24-387,22 5-4257,19-3-129,14-1 129,14-5-258,10-3 129,4-12-258,-5-19-516,6 4-645,-24-34-1677,6-1-1677,-10-16-258,-6-8 0,-16-8-516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7.9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375 891 10836,'-189'91'4515,"117"-58"-129,16-17-258,18 4-3741,18-6 129,20-14 0,19 11-129,28-11 129,13-14-129,20-7-129,11-16 0,7-10-387,8-11-258,-3-14-258,4-3-258,-21-20-645,6 10-387,-28-23-258,6 18-645,-30-17-516,-2 14-516,-14 7-645,-24-2 387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8.1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659 187 1032,'-238'72'3870,"125"-26"387,19-3-903,17 12-129,6-17-774,38 10-258,-1-23-258,34 9-645,0-34-129,63 17-516,-1-17 0,25-11-387,5-14-129,13-8-129,5-10-387,-1-12-258,4 3-1548,-14-22-2322,-16-5-258,-9-14-258,-9-7-387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8.4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99 694 11352,'-104'66'5160,"104"-66"-774,0 0 129,34-25-4386,33-1-129,21-8 129,26-10-129,14-4 129,7-5-129,8-2-129,-7-6-129,1 4-258,-24-14-1161,5 9-2064,-33-8-1032,-19-8-129,-18 2-516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8.7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58 495 9546,'-66'24'4773,"66"-24"-258,0-34-387,25-4-3741,16 3 0,9-8-258,14 2-129,1-1-258,-2-4-258,15 9-2064,-10-8-1806,-6-5-258,-9 0-129,-15-8-516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9.0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51 660 8643,'-56'54'4773,"56"-54"-129,0 0-387,24-17-3612,10-9-129,22 2 0,4-7-129,15 0 258,1-8-516,7-1-129,5-2-129,-1-6-129,0 2-258,-12-8 129,-8 6-258,-21-17-1161,1 8-2451,-27 5-129,-20 0-387,-13 10-129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9:02:02.7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9314C3-FEC8-4B67-B15D-A5C7A45C7596}" emma:medium="tactile" emma:mode="ink">
          <msink:context xmlns:msink="http://schemas.microsoft.com/ink/2010/main" type="writingRegion" rotatedBoundingBox="11936,10100 8001,9640 8250,7514 12184,7974"/>
        </emma:interpretation>
      </emma:emma>
    </inkml:annotationXML>
    <inkml:traceGroup>
      <inkml:annotationXML>
        <emma:emma xmlns:emma="http://www.w3.org/2003/04/emma" version="1.0">
          <emma:interpretation id="{25C4D4C3-4AA5-4F4D-B5FC-E703F0933BE1}" emma:medium="tactile" emma:mode="ink">
            <msink:context xmlns:msink="http://schemas.microsoft.com/ink/2010/main" type="paragraph" rotatedBoundingBox="11936,10100 8001,9640 8250,7514 12184,7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A8B2A1-1C0D-42C8-9F79-1862107EC985}" emma:medium="tactile" emma:mode="ink">
              <msink:context xmlns:msink="http://schemas.microsoft.com/ink/2010/main" type="line" rotatedBoundingBox="11936,10100 8001,9640 8250,7514 12184,7974"/>
            </emma:interpretation>
          </emma:emma>
        </inkml:annotationXML>
        <inkml:traceGroup>
          <inkml:annotationXML>
            <emma:emma xmlns:emma="http://www.w3.org/2003/04/emma" version="1.0">
              <emma:interpretation id="{64AB24B7-55AA-416C-8BCB-0240258FC607}" emma:medium="tactile" emma:mode="ink">
                <msink:context xmlns:msink="http://schemas.microsoft.com/ink/2010/main" type="inkWord" rotatedBoundingBox="8250,7514 12184,7974 11936,10100 8001,9640"/>
              </emma:interpretation>
              <emma:one-of disjunction-type="recognition" id="oneOf0">
                <emma:interpretation id="interp0" emma:lang="en-US" emma:confidence="0">
                  <emma:literal>"of</emma:literal>
                </emma:interpretation>
                <emma:interpretation id="interp1" emma:lang="en-US" emma:confidence="0">
                  <emma:literal>"off</emma:literal>
                </emma:interpretation>
                <emma:interpretation id="interp2" emma:lang="en-US" emma:confidence="0">
                  <emma:literal>poof</emma:literal>
                </emma:interpretation>
                <emma:interpretation id="interp3" emma:lang="en-US" emma:confidence="0">
                  <emma:literal>"oof</emma:literal>
                </emma:interpretation>
                <emma:interpretation id="interp4" emma:lang="en-US" emma:confidence="0">
                  <emma:literal>"of,</emma:literal>
                </emma:interpretation>
              </emma:one-of>
            </emma:emma>
          </inkml:annotationXML>
          <inkml:trace contextRef="#ctx0" brushRef="#br0">842-1522 129,'21'-25'5418,"-3"-1"0,-13-20-258,1-18-3612,7 7-129,-13-25-258,1 7-645,-4-7-258,-14 2-129,-9 9-258,-11-3-516,5 33-1290,-21-3-1935,-2 16-1419,4 20-129</inkml:trace>
          <inkml:trace contextRef="#ctx0" brushRef="#br0" timeOffset="-16498.6491">985-1608 1032,'27'15'5418,"-27"-15"129,21-8-387,3 8-2838,-21-25-516,22 17-516,-19-23-387,13 12-258,-12-13 0,12 6-258,-13-12 129,7-3-258,-11-4 0,-1-4-129,-1-7 0,0 0 0,-13-1-129,-6 4-129,3 10-387,-13 4-516,29 39-3870,-29-15-645,13 18-387,4 22-258</inkml:trace>
          <inkml:trace contextRef="#ctx0" brushRef="#br0" timeOffset="-16032.6031">1489-1495 4386,'-8'26'5805,"8"-26"-258,0 23-2064,-2-34-1548,13 10-129,-7-21-903,13 6 0,-7-13-516,4 3 0,-2-5-387,-4 5 0,1 3-645,-9-10-903,5 14-3741,-5 19-387,0 0 0,0 0-516</inkml:trace>
          <inkml:trace contextRef="#ctx0" brushRef="#br0" timeOffset="-761.0761">1551-1464 1032,'53'-19'5676,"-17"-15"0,5-9-387,19 2-3225,-19-30-516,17 10-258,-16-12-774,3 5-258,-11-3 129,-6 2-387,-7 10-129,-8-3-258,-5 22-258,-8-12-1161,0 21-2838,-2 10-645,-14 13-645</inkml:trace>
          <inkml:trace contextRef="#ctx0" brushRef="#br0" timeOffset="-15194.5193">2155-913 4386,'-5'26'5934,"5"-26"-387,0 0-516,27-4-3612,-16-21-516,15 2-387,-10-6-387,5-7-129,5 8-516,-17-16-1419,-2 19-2967,-7 25-645,14-33-387</inkml:trace>
          <inkml:trace contextRef="#ctx0" brushRef="#br0" timeOffset="-1413.1407">2230-1007 903,'-2'29'5160,"2"-29"258,18 0-2193,-7-29-645,25 11-645,-16-25-516,24 7-387,-9-11-129,12 3-387,-1-1-129,2 6-129,-4-4-129,1 10 0,-5 2-258,-7 5-129,-1 13-387,-17-8-774,14 14-3096,-29 7-774,0 0-645,0 0 258</inkml:trace>
          <inkml:trace contextRef="#ctx0" brushRef="#br0" timeOffset="-14754.4752">2431-380 3999,'0'41'5805,"0"-41"-516,17 19-258,1-14-3741,1-13-516,16-16 0,1-13-516,9-4 0,0-11-129,8-4 129,-9-5-129,3 4 129,-9-6-129,-1 8-129,-5 1 387,-6 6-387,-5 9-129,-10 0-516,13 20-1806,-12 2-2580,-12 17-645,3-18-258</inkml:trace>
          <inkml:trace contextRef="#ctx0" brushRef="#br0" timeOffset="-15565.5564">1819-1225 1677,'-16'29'5805,"16"-29"-129,0 0-258,-13-28-2967,28 12-903,-9-28-516,25 6-516,-2-10 0,9-2-129,-1-2-258,6 3 0,2 3 0,-1 2 0,-1 5-129,-6 6 129,0 6-129,-5 4-129,-5 7 129,-4-3-258,2 11-258,-15-8-774,17 16-3096,-27 0-1161,0 0 0,21 7-774</inkml:trace>
          <inkml:trace contextRef="#ctx0" brushRef="#br0" timeOffset="1074.1072">-387-1019 129,'-56'-57'4773,"37"20"-1161,-2-16-258,19 5-774,-14-26-516,16 7-645,0-24-387,18 8-387,-8-10-258,9 6-129,-6 2-258,3 1 0,3 24-645,-8-4-774,13 32-1548,-3 7-2193,-10 7-258</inkml:trace>
          <inkml:trace contextRef="#ctx0" brushRef="#br0" timeOffset="1763.1763">-626-440 3483,'-27'-56'5160,"-3"-1"-1806,12-6-903,-13-31-645,15-3-516,-14-20-258,7 4-516,-7-3-129,3 7-129,4 8-258,2 11-387,12 22-387,-4 8-903,14 27-1677,17 13-1548,-5 2-387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9.3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7 853 6837,'-10'-24'4902,"14"-12"-516,15-10 0,15-20-3354,16 15 0,2-9-258,20 2-387,1 1-129,11 3-129,-3 2 0,0 4 0,-6 2-258,-12 4-129,-4 8-516,-24-7-1290,-8 10-2322,-16-6-258,-11 2-258,-14 0-129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8:59.3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A2BF4E-D6C3-459C-AFA1-7326BB7849A4}" emma:medium="tactile" emma:mode="ink">
          <msink:context xmlns:msink="http://schemas.microsoft.com/ink/2010/main" type="writingRegion" rotatedBoundingBox="23661,10359 22444,17002 20165,16584 21382,9941"/>
        </emma:interpretation>
      </emma:emma>
    </inkml:annotationXML>
    <inkml:traceGroup>
      <inkml:annotationXML>
        <emma:emma xmlns:emma="http://www.w3.org/2003/04/emma" version="1.0">
          <emma:interpretation id="{0EEA273D-826D-408C-9902-5ABE14193A9E}" emma:medium="tactile" emma:mode="ink">
            <msink:context xmlns:msink="http://schemas.microsoft.com/ink/2010/main" type="paragraph" rotatedBoundingBox="23661,10359 22444,17002 20165,16584 21382,9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24ECB5-8BC4-43F3-8405-D5AD595FA680}" emma:medium="tactile" emma:mode="ink">
              <msink:context xmlns:msink="http://schemas.microsoft.com/ink/2010/main" type="line" rotatedBoundingBox="23661,10359 22444,17002 20165,16584 21382,9941"/>
            </emma:interpretation>
          </emma:emma>
        </inkml:annotationXML>
        <inkml:traceGroup>
          <inkml:annotationXML>
            <emma:emma xmlns:emma="http://www.w3.org/2003/04/emma" version="1.0">
              <emma:interpretation id="{A205343D-2864-4844-A2F0-3AD3A1B1B937}" emma:medium="tactile" emma:mode="ink">
                <msink:context xmlns:msink="http://schemas.microsoft.com/ink/2010/main" type="inkWord" rotatedBoundingBox="23661,10359 22444,17002 20165,16584 21382,9941"/>
              </emma:interpretation>
              <emma:one-of disjunction-type="recognition" id="oneOf0">
                <emma:interpretation id="interp0" emma:lang="en-US" emma:confidence="0">
                  <emma:literal>"E</emma:literal>
                </emma:interpretation>
                <emma:interpretation id="interp1" emma:lang="en-US" emma:confidence="0">
                  <emma:literal>RE</emma:literal>
                </emma:interpretation>
                <emma:interpretation id="interp2" emma:lang="en-US" emma:confidence="0">
                  <emma:literal>HE</emma:literal>
                </emma:interpretation>
                <emma:interpretation id="interp3" emma:lang="en-US" emma:confidence="0">
                  <emma:literal>"I</emma:literal>
                </emma:interpretation>
                <emma:interpretation id="interp4" emma:lang="en-US" emma:confidence="0">
                  <emma:literal>I,</emma:literal>
                </emma:interpretation>
              </emma:one-of>
            </emma:emma>
          </inkml:annotationXML>
          <inkml:trace contextRef="#ctx0" brushRef="#br0">0 856 5934,'78'17'5289,"-38"-17"-258,-1 0-258,-8-10-2322,10 0-1161,-10-12-258,10 4-516,-1-11-129,7-3-129,6-9-129,16-7-129,15-11 0,16-5-129,10-4 129,7-2-258,3 0 0,-5-2-258,3 18-1032,-32-8-2838,-5 10-387,-19 5-258,-18 2-387</inkml:trace>
          <inkml:trace contextRef="#ctx0" brushRef="#br0" timeOffset="357.0204">482 1269 11481,'19'-13'4773,"20"-20"-129,11-4-129,7-2-4386,12 6 129,11 7-129,8 8 0,1 3 129,4 7-258,6 8 0,2 0-129,9 6-258,-7-6-258,9 13-774,-22-17-1161,5-2-1806,-12-4-516,-17-11 0,-15 0-258</inkml:trace>
          <inkml:trace contextRef="#ctx0" brushRef="#br0" timeOffset="656.0373">954 1606 9288,'-126'174'4644,"91"-100"-516,8-9 258,15-16-3870,20 6 0,20-14-129,17-3 129,11-8 129,16-5-129,0-10-258,14-6 0,0-7-258,7-4-258,0-7-129,-8-9-258,0 7-258,-19-13-129,2 14-387,-30-11-1032,-4 11-1935,-9 10-129,-25 0-258,0 0 387</inkml:trace>
          <inkml:trace contextRef="#ctx0" brushRef="#br0" timeOffset="916.0524">522 2879 12900,'32'83'5031,"32"-53"-387,22-8 0,22-8-4644,6 13 129,11 4 0,0 8 129,-14 5-129,-11 7-258,-9 2 129,-12-1-645,8 14-1161,-16-14-2967,-10-4-129,-12-13-258,-12-12-387</inkml:trace>
          <inkml:trace contextRef="#ctx0" brushRef="#br0" timeOffset="1221.0699">616 3898 12771,'55'114'5031,"9"-56"-129,7-6-129,14 6-4386,8 11-129,4 7-258,-3 6 129,-15-4-258,-9 5 0,-18-8-645,7 9-1032,-25-21-2967,9-15 0,-14-15-258,-5-15-645</inkml:trace>
          <inkml:trace contextRef="#ctx0" brushRef="#br0" timeOffset="1573.09">-171 4642 13158,'-4'96'5418,"27"-54"-387,14 12-129,13-2-4902,0 22 129,6 18 0,3 16-129,-5 10 129,-10 8-129,-5 2-129,-5-8-387,5-2-387,-17-28-903,22 3-2322,-22-33-645,-2-13-516,-12-23-258</inkml:trace>
          <inkml:trace contextRef="#ctx0" brushRef="#br0" timeOffset="1900.1087">-580 5511 13287,'24'141'5418,"5"-73"-645,14-3 0,3-4-4773,11 13 129,3 7-258,-2 5 258,-13-2-258,-17-3 129,-13-4-258,-15-13-258,3 1-774,-22-33-2064,1-1-1548,-8-18-129,-2-13-387,-9-6-387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3.8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B701E9-02CA-4B5C-BD8E-3FC2E178BE62}" emma:medium="tactile" emma:mode="ink">
          <msink:context xmlns:msink="http://schemas.microsoft.com/ink/2010/main" type="writingRegion" rotatedBoundingBox="17785,10762 20232,16438 17619,17564 15172,11889"/>
        </emma:interpretation>
      </emma:emma>
    </inkml:annotationXML>
    <inkml:traceGroup>
      <inkml:annotationXML>
        <emma:emma xmlns:emma="http://www.w3.org/2003/04/emma" version="1.0">
          <emma:interpretation id="{DA7F7E87-7D0F-42F2-99EC-2E424B700DC2}" emma:medium="tactile" emma:mode="ink">
            <msink:context xmlns:msink="http://schemas.microsoft.com/ink/2010/main" type="paragraph" rotatedBoundingBox="17785,10762 20232,16438 17619,17564 15172,11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378B24-A27E-40B8-994B-8B3D2B077232}" emma:medium="tactile" emma:mode="ink">
              <msink:context xmlns:msink="http://schemas.microsoft.com/ink/2010/main" type="line" rotatedBoundingBox="17785,10762 20232,16438 17619,17564 15172,11889"/>
            </emma:interpretation>
          </emma:emma>
        </inkml:annotationXML>
        <inkml:traceGroup>
          <inkml:annotationXML>
            <emma:emma xmlns:emma="http://www.w3.org/2003/04/emma" version="1.0">
              <emma:interpretation id="{D2F8A201-228D-4B3D-B864-2F0C6B5E4AA9}" emma:medium="tactile" emma:mode="ink">
                <msink:context xmlns:msink="http://schemas.microsoft.com/ink/2010/main" type="inkWord" rotatedBoundingBox="17785,10762 20232,16438 17619,17564 15172,11889"/>
              </emma:interpretation>
              <emma:one-of disjunction-type="recognition" id="oneOf0">
                <emma:interpretation id="interp0" emma:lang="en-US" emma:confidence="0">
                  <emma:literal>Eita,</emma:literal>
                </emma:interpretation>
                <emma:interpretation id="interp1" emma:lang="en-US" emma:confidence="0">
                  <emma:literal>Eita</emma:literal>
                </emma:interpretation>
                <emma:interpretation id="interp2" emma:lang="en-US" emma:confidence="0">
                  <emma:literal>Eisai</emma:literal>
                </emma:interpretation>
                <emma:interpretation id="interp3" emma:lang="en-US" emma:confidence="0">
                  <emma:literal>Elisa,</emma:literal>
                </emma:interpretation>
                <emma:interpretation id="interp4" emma:lang="en-US" emma:confidence="0">
                  <emma:literal>Eita'</emma:literal>
                </emma:interpretation>
              </emma:one-of>
            </emma:emma>
          </inkml:annotationXML>
          <inkml:trace contextRef="#ctx0" brushRef="#br0">185 650 9933,'-10'-146'4902,"10"57"-258,0-8-258,0 2-4257,0 17-129,0 15 0,-3 13-258,-6 32-387,-21 3-1548,3 20-1935,-6 16-516,-5-4-258,3-9-129</inkml:trace>
          <inkml:trace contextRef="#ctx0" brushRef="#br0" timeOffset="-386.022">200 1164 11868,'-153'-61'5289,"76"9"-258,-1-17-387,9-21-4644,4 13-129,8 10 0,12 8-129,2 8-129,8 20-258,-7 5-645,23 24-2322,-9-1-903,9 3-387,3 0-516</inkml:trace>
          <inkml:trace contextRef="#ctx0" brushRef="#br0" timeOffset="399.0228">97 1466 11997,'-47'-6'5031,"13"-24"-516,-9-1 0,-11-4-4515,-12 7 0,-12 8 0,-15 3-129,-13 16-129,-17 1 0,-7 14-387,-20 4-258,16 20-1290,-5-7-2322,11 0-258,14-3-258,25-12-129</inkml:trace>
          <inkml:trace contextRef="#ctx0" brushRef="#br0" timeOffset="-737.0419">347 2033 10320,'-59'-31'5160,"7"2"-516,-15-3 0,-26 0-4515,-10-2 129,-13 8-129,-5 3-129,-12 1 0,-10 2 0,3 2-387,-7-16-774,28 1-3225,-5-10-258,17-8-258,16-13-516</inkml:trace>
          <inkml:trace contextRef="#ctx0" brushRef="#br0" timeOffset="784.0448">251 1904 13029,'21'14'5031,"-21"-14"-129,-15 10-774,-29-10-4128,-9 0 0,-18 4 0,-12 5 0,-20 12-129,-15 7 129,-7 4 0,-9 8-129,0 7 0,-1-4-129,10 7 0,3-4 0,23-1-387,4-10-645,39 2-3225,6-12-258,23-12-129,27-13-645</inkml:trace>
          <inkml:trace contextRef="#ctx0" brushRef="#br0" timeOffset="-1056.0601">685 2935 10836,'-71'23'4902,"17"-23"-129,-12 0-258,-12-16-4128,-2 4-129,-6-2 0,-10-7-129,-8 0-129,-13-9 0,-6-3-129,-5-3 0,2-4-129,-4-6-258,20 6-516,1-13-129,30 23-1290,6-9-2193,26 6-129,15-3-387,19-2 258</inkml:trace>
          <inkml:trace contextRef="#ctx0" brushRef="#br0" timeOffset="1099.0628">164 2568 7611,'-26'52'4902,"-9"-34"-258,-21 5-129,-21-9-3225,-8 17-387,-22-3-129,-7 10-387,-15 1 0,-6 7-258,-10-1 0,-3 0-129,8 2-258,2-8-129,20 3-516,2-22-645,41 7-2967,9-9-129,31-5-387,35-13-129</inkml:trace>
          <inkml:trace contextRef="#ctx0" brushRef="#br0" timeOffset="1391.0795">-9 3146 11094,'88'88'5031,"-63"-51"-387,-13 0-129,-12 5-4515,-10-6 0,-15 10 258,-18 6-129,-16 2 129,-17 5-129,-13 6 129,-11-6 0,-1 0-129,-4-8-129,1-6-129,10-4-258,7-17-516,25 7-1032,-2-17-2580,22-6-258,12-7-258,13-1-516</inkml:trace>
          <inkml:trace contextRef="#ctx0" brushRef="#br0" timeOffset="-1388.0791">467 3667 10836,'17'7'5031,"-17"-7"-516,0 0 258,-31 6-4773,-2-6 0,-4 0 129,-7 0 129,-7 7-129,-9 6 0,-21-4 0,-9 4 0,-19-1 129,-7-4-258,-8-7 0,2-1-129,14 0-129,2-15-387,31 5-516,4-22-2967,37-4-387,20-10-645,14-4-129</inkml:trace>
          <inkml:trace contextRef="#ctx0" brushRef="#br0" timeOffset="1744.0997">297 3831 11739,'45'14'5289,"-30"-14"-774,-15 0 129,7-8-4644,-7 8 0,0 0 129,0 0-258,-10 29 387,-19 5-258,-14 14 258,-7 15-129,-13 9 129,-12 17-129,-13 7 0,-5 8 0,-6 2 0,5 1 0,6 1-258,3-13-258,20 3-645,2-35-1806,27-4-2064,10-24-129,17-16-387,9-19-387</inkml:trace>
          <inkml:trace contextRef="#ctx0" brushRef="#br0" timeOffset="2103.1203">542 4511 9804,'6'18'4773,"-6"-18"-129,-13 1-129,-2-10-4257,15 9 0,0 0 258,0 0-129,-16 0 129,16 19-129,0 9 129,0 15 0,0 10-258,0 23 129,3 11-129,1 18 0,1 10 0,2 11-129,-1-1 0,3 0-258,1-6-129,-2-19-129,5 3-645,-13-45-1935,0-3-1935,0-27-258,0-28-258,7-8-387</inkml:trace>
          <inkml:trace contextRef="#ctx0" brushRef="#br0" timeOffset="-1721.0985">1232 4370 11739,'-69'83'5160,"28"-39"-516,-6-8 129,-8 17-4773,-2-10-129,-2 10 258,-1 11-129,-6 4 0,-9-1 0,-6-3-129,-5-7 0,-2-17-258,6-8-516,-8-32-1290,20-3-2322,-1-25-258,6-13-258,8-16-516</inkml:trace>
          <inkml:trace contextRef="#ctx0" brushRef="#br0" timeOffset="2403.1374">1375 4402 10191,'84'-23'5031,"-52"23"-516,-6 10 0,-6 12-4128,3 21 0,1 9 129,1 23 129,-11 12-129,5 22 129,-8 2-129,2 16-129,-4 0 0,1 4-258,-3-9 0,2-7-129,2-18-258,-4-14-129,8-10-516,-14-36-903,21-3-3096,-22-34-258,24 4-258,-14-23-387</inkml:trace>
          <inkml:trace contextRef="#ctx0" brushRef="#br0" timeOffset="-1988.1137">1591 4740 12771,'0'72'5160,"0"-30"0,0-2-387,0 2-4773,-2 16 0,-2 19 0,-3 14 0,-7 12 0,-9 1 0,-4-4 0,-2-7-258,-5-17-129,9-8-516,-12-36-645,27-1-1935,-15-31-1290,5-11-516,-3-29-258,3-24 129</inkml:trace>
          <inkml:trace contextRef="#ctx0" brushRef="#br0" timeOffset="-2280.1304">2137 4727 12513,'-30'54'5289,"24"-17"-387,6-1-258,0 12-4515,9 20-129,9 18 129,-4 18-129,-8 14 129,-6 2-129,-11-5 0,-9-4-258,-6-17-258,7-2-645,-19-44-1290,16-3-2322,-8-22-387,2-15 0,-7-11-516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09.7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0 616 6063,'67'-2'5031,"-30"-18"-387,-2-12-258,2 2-1677,-2-17-2322,7 8 0,-4-6-129,6 7-129,-3-2 129,-1 5 129,-3-1-258,-7 2-129,-3 4 0,-6-1-516,-4 6-129,-17-9-774,0 13-2193,-14-4-903,-9-1-387,-3 0-258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39:40.6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04A820-1672-4005-A834-CEB41D9404E2}" emma:medium="tactile" emma:mode="ink">
          <msink:context xmlns:msink="http://schemas.microsoft.com/ink/2010/main" type="writingRegion" rotatedBoundingBox="13055,15266 5613,14246 6627,6854 14068,7874"/>
        </emma:interpretation>
      </emma:emma>
    </inkml:annotationXML>
    <inkml:traceGroup>
      <inkml:annotationXML>
        <emma:emma xmlns:emma="http://www.w3.org/2003/04/emma" version="1.0">
          <emma:interpretation id="{07B4BA63-DF32-4D4D-B613-81221D7BF315}" emma:medium="tactile" emma:mode="ink">
            <msink:context xmlns:msink="http://schemas.microsoft.com/ink/2010/main" type="paragraph" rotatedBoundingBox="13055,15266 5613,14246 6064,10958 13506,11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280E55-EB6C-40AE-8676-13CE8D28D7BA}" emma:medium="tactile" emma:mode="ink">
              <msink:context xmlns:msink="http://schemas.microsoft.com/ink/2010/main" type="line" rotatedBoundingBox="13055,15266 5613,14246 6064,10958 13506,11978"/>
            </emma:interpretation>
          </emma:emma>
        </inkml:annotationXML>
        <inkml:traceGroup>
          <inkml:annotationXML>
            <emma:emma xmlns:emma="http://www.w3.org/2003/04/emma" version="1.0">
              <emma:interpretation id="{06227C1A-07BD-4275-819A-26EED8C756FC}" emma:medium="tactile" emma:mode="ink">
                <msink:context xmlns:msink="http://schemas.microsoft.com/ink/2010/main" type="inkWord" rotatedBoundingBox="6276,11315 8636,12886 7832,14095 5472,12523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$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-1272 5433 9288,'0'28'5418,"-20"-9"-387,-11 1-387,-15-2-4257,-3-5-387,-1-6 0,-2-4 0,-7-3 0,-15 0-129,-10-3-129,-17-4 0,-14 7 129,-19 0-129,-10 15 0,-4 4 0,4 11 0,1-6-516,30 22-1548,4-9-2193,22-9-387,30 1-258,18-9 129</inkml:trace>
          <inkml:trace contextRef="#ctx0" brushRef="#br0" timeOffset="339.0194">-2288 4905 10062,'-72'14'5418,"23"-3"-516,-15 2 0,-17-4-5031,-6-3 129,-4 0-129,0-4 129,-4-2-129,-3-9-129,2-9-516,-4-16-258,27 7-774,-11-21 129,35 20-516,-8-20-1419,25 13-1677,10 15 0</inkml:trace>
          <inkml:trace contextRef="#ctx0" brushRef="#br0" timeOffset="691.0395">-2454 4565 7353,'-67'-29'5031,"12"5"-129,-4-2-258,-3-7-4386,-25-12-129,0-3-129,-4-4 0,-3-5-258,0 6-258,-9-7-258,16 10-516,-10-14-774,28 20-1032,-3-4-1806,15-3-129</inkml:trace>
          <inkml:trace contextRef="#ctx0" brushRef="#br0" timeOffset="6659.3809">-1868 5185 2322,'-42'152'3999,"7"-67"129,-29-16 0,3-6-4257,-23 11 129,-6 0 258,-7 0 645,-10-16-516,-7-9-1032,3-8-1161,-1-11-1806,-3-30-516,28-2-258</inkml:trace>
          <inkml:trace contextRef="#ctx0" brushRef="#br0" timeOffset="6955.3978">-2322 4660 8643,'-222'28'5418,"79"-7"-516,-21-2-258,-14 0-4773,-19-2-129,14-4 0,21-12-258,39 9-1548,20-10-2580,19-17-258,30 3-645,21-13 387</inkml:trace>
        </inkml:traceGroup>
        <inkml:traceGroup>
          <inkml:annotationXML>
            <emma:emma xmlns:emma="http://www.w3.org/2003/04/emma" version="1.0">
              <emma:interpretation id="{1CF96F01-6085-40C8-98A0-1378E1338161}" emma:medium="tactile" emma:mode="ink">
                <msink:context xmlns:msink="http://schemas.microsoft.com/ink/2010/main" type="inkWord" rotatedBoundingBox="7233,12377 13134,11656 13472,14415 7570,15137"/>
              </emma:interpretation>
              <emma:one-of disjunction-type="recognition" id="oneOf1">
                <emma:interpretation id="interp5" emma:lang="en-US" emma:confidence="0">
                  <emma:literal>KIA*"</emma:literal>
                </emma:interpretation>
                <emma:interpretation id="interp6" emma:lang="en-US" emma:confidence="0">
                  <emma:literal>"*ski*</emma:literal>
                </emma:interpretation>
                <emma:interpretation id="interp7" emma:lang="en-US" emma:confidence="0">
                  <emma:literal>insists*</emma:literal>
                </emma:interpretation>
                <emma:interpretation id="interp8" emma:lang="en-US" emma:confidence="0">
                  <emma:literal>"*risk*</emma:literal>
                </emma:interpretation>
                <emma:interpretation id="interp9" emma:lang="en-US" emma:confidence="0">
                  <emma:literal>"*sly*</emma:literal>
                </emma:interpretation>
              </emma:one-of>
            </emma:emma>
          </inkml:annotationXML>
          <inkml:trace contextRef="#ctx0" brushRef="#br0" timeOffset="-2368.1354">1931 4740 10191,'-51'136'5547,"27"-67"-516,15 11 0,21 3-4902,16-1-258,40 4 0,35 7 0,26 23-129,14-1-129,20 15-645,-19-22-258,8 8-387,-39-32 0,3 7-129,-45-33 0,-7 6-387,-42-28-516,-13-5-1548,-9 3 387</inkml:trace>
          <inkml:trace contextRef="#ctx0" brushRef="#br0" timeOffset="-1984.1135">925 5676 10062,'-50'30'5418,"24"-17"-387,-4-4-258,2-2-4773,14-1 0,14-6 0,32 30 0,17 2 0,17 12-129,13 5-129,21 25-258,5 3 129,11 22-258,-13-10-387,10 20-903,-34-25-1548,2 6-1419,-20-12 129,-23-15-516</inkml:trace>
          <inkml:trace contextRef="#ctx0" brushRef="#br0" timeOffset="-1596.091">-207 5576 10965,'31'158'5547,"-31"-92"-645,0 9 129,-6-7-5160,1-2-258,16-1 258,28 7 0,17 18-258,3 3-129,13 22-516,-14-24-387,9 16-1161,-30-31-1032,1-4-1290,-22-14-387,-16-16 129</inkml:trace>
          <inkml:trace contextRef="#ctx0" brushRef="#br0" timeOffset="-1204.0689">-1404 5852 10191,'-62'66'5289,"35"-32"-387,-9-1 0,14 0-4773,-15-5-129,7 0-129,13-4 0,4 5 129,-2 8 0,-1 3-129,0 12-129,-5-3-129,0 16-258,-12-13-387,9 22-903,-27-24-774,17 13-1032,-13-9-1290,1-13-258</inkml:trace>
          <inkml:trace contextRef="#ctx0" brushRef="#br0" timeOffset="-804.0459">-1310 5300 8514,'62'21'5289,"-46"-8"-516,-16 5-129,-2 3-4515,-15 8-129,1 4 0,-7 8 129,-6 6-129,-8 6 0,-14 9 0,-15 2-129,-12 5 0,-15-5-258,-8 8-129,-19-11-387,12 13-258,-22-22-516,30 8-2322,5-5-1032,6-13-129,25 5 775</inkml:trace>
          <inkml:trace contextRef="#ctx0" brushRef="#br0" timeOffset="-400.0229">-398 5628 10062,'0'48'5418,"-9"-17"-387,-16 4-258,0 2-4773,0 15-258,7 0 0,18 12 129,16 9-258,17 22 129,3 8-129,12 19-129,-6-1 0,10 14-129,-18-10-258,4 13 0,-24-29-645,7 5-1161,-21-21-1935,-12-27-129,1-8 0</inkml:trace>
          <inkml:trace contextRef="#ctx0" brushRef="#br0" timeOffset="4572.2615">2231 4283 4644,'136'199'5160,"-57"-88"-258,6 8-645,8-12-3612,17 0-129,6-8-258,8-19-1161,7-5-2580,-12-20-1161,-18-21-258,-11-17 0</inkml:trace>
          <inkml:trace contextRef="#ctx0" brushRef="#br0" timeOffset="4887.2795">2280 4974 11094,'112'176'5547,"-40"-88"-516,17-1-129,11-2-4902,6 2-387,-1-19-129,15-5-258,-7-19-645,15 18-2064,-26-20-1419,-24-7-258,-21-11-387</inkml:trace>
          <inkml:trace contextRef="#ctx0" brushRef="#br0" timeOffset="5187.2967">1836 5266 1419,'-162'-31'3741,"106"39"516,-1 5-258,21 9-2967,25 18-258,11 3 0,32 24 129,19 9-129,29 27 0,9 8-129,19 18-129,2 3-258,-2 0-258,-4-7-387,-20-28-516,-9-3-903,-33-37-1677,-17-26-903,-25-31-258,0 0 388</inkml:trace>
          <inkml:trace contextRef="#ctx0" brushRef="#br0" timeOffset="5408.3093">1014 5676 3612,'-3'127'4644,"29"-36"-387,21 11-2451,27 30-516,7 1 0,24 15-516,0 2-387,-5-8-903,3-6-903,-27-24-1548,-21-30-1290,-8-23-387,-33-40 388</inkml:trace>
          <inkml:trace contextRef="#ctx0" brushRef="#br0" timeOffset="5648.3231">386 5842 4902,'1'119'4515,"8"-42"-516,17 24-129,-5 12-4128,14 14-129,3 3 258,12 7 129,-1-3-516,5 4-258,-11-20-903,-6-23-1935,0-10-645,-33-43 129</inkml:trace>
          <inkml:trace contextRef="#ctx0" brushRef="#br0" timeOffset="5948.3402">-113 5834 6708,'-41'37'5031,"41"30"-645,0 15 0,17 26-4128,1 14-387,10 8 129,7 5 0,8 3 0,-5-1 0,-8-7 0,-8-13 0,-13-14 0,-9-30-387,-18-16-129,-23-34-516,1-21-387,-31-35-258,16-20-387,-28-43-516,13-12-645,-8-24-129,3-14 129</inkml:trace>
          <inkml:trace contextRef="#ctx0" brushRef="#br0" timeOffset="6152.3519">-706 6067 2580,'-45'-144'3354,"31"100"516,9 26-516,3 0-774,2 18-774,7 9-645,10 9-645,-1 7-387,3 4-387,6 17-387,-12-2-387,8 27-258,-21-12-129,0 24-129,-33-11 258,-2 13-129,-22-22 258,-5-1 129,-12-22-387,-1-26-1161,15-6-645</inkml:trace>
          <inkml:trace contextRef="#ctx0" brushRef="#br0" timeOffset="6292.3599">-1413 6185 1,'-62'-126'3998,"33"69"1,13 7-1548,11 16-387,-11-5-258,14 19-645,-6-1-774,8 21-1419,0 0-1419,-3 14-1677,-11 13-258</inkml:trace>
        </inkml:traceGroup>
      </inkml:traceGroup>
    </inkml:traceGroup>
    <inkml:traceGroup>
      <inkml:annotationXML>
        <emma:emma xmlns:emma="http://www.w3.org/2003/04/emma" version="1.0">
          <emma:interpretation id="{DFF01F9A-14B3-49C7-8EE6-A2AB00FF3A09}" emma:medium="tactile" emma:mode="ink">
            <msink:context xmlns:msink="http://schemas.microsoft.com/ink/2010/main" type="paragraph" rotatedBoundingBox="13438,11636 6188,11060 6502,7100 13752,7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2211B5-9C10-41E9-933E-AACDEDAC64CA}" emma:medium="tactile" emma:mode="ink">
              <msink:context xmlns:msink="http://schemas.microsoft.com/ink/2010/main" type="line" rotatedBoundingBox="13438,11636 6188,11060 6502,7100 13752,7675"/>
            </emma:interpretation>
          </emma:emma>
        </inkml:annotationXML>
        <inkml:traceGroup>
          <inkml:annotationXML>
            <emma:emma xmlns:emma="http://www.w3.org/2003/04/emma" version="1.0">
              <emma:interpretation id="{F59055EF-3CA6-4FF4-A9DA-E58B5CD47376}" emma:medium="tactile" emma:mode="ink">
                <msink:context xmlns:msink="http://schemas.microsoft.com/ink/2010/main" type="inkWord" rotatedBoundingBox="13438,11636 6188,11060 6502,7100 13752,7675"/>
              </emma:interpretation>
              <emma:one-of disjunction-type="recognition" id="oneOf2">
                <emma:interpretation id="interp10" emma:lang="en-US" emma:confidence="0">
                  <emma:literal>one</emma:literal>
                </emma:interpretation>
                <emma:interpretation id="interp11" emma:lang="en-US" emma:confidence="0">
                  <emma:literal>ones</emma:literal>
                </emma:interpretation>
                <emma:interpretation id="interp12" emma:lang="en-US" emma:confidence="0">
                  <emma:literal>ore</emma:literal>
                </emma:interpretation>
                <emma:interpretation id="interp13" emma:lang="en-US" emma:confidence="0">
                  <emma:literal>forex</emma:literal>
                </emma:interpretation>
                <emma:interpretation id="interp14" emma:lang="en-US" emma:confidence="0">
                  <emma:literal>owe</emma:literal>
                </emma:interpretation>
              </emma:one-of>
            </emma:emma>
          </inkml:annotationXML>
          <inkml:trace contextRef="#ctx0" brushRef="#br0" timeOffset="-2819.1612">2281 3639 10062,'49'114'5547,"4"-67"-516,14 2-129,14-7-5160,18-22-129,39 7-387,9-6-516,35 27-1806,-18-11-1806,0 10-129,-9-3-516</inkml:trace>
          <inkml:trace contextRef="#ctx0" brushRef="#br0" timeOffset="-3172.1814">1774 2363 8901,'4'19'5031,"-4"-19"-258,2-22-516,-2-18-5031,10-3-129,12-21 129,33 15-129,-7-14 0,23 18 129,-1-2 258,18 20 0,-2-1-129,2 21 387,-1 3 0,0 4-387,-12 4-1548,-8-4-2064,10 14-129,-23-11 130</inkml:trace>
          <inkml:trace contextRef="#ctx0" brushRef="#br0" timeOffset="1968.1126">-1398 1841 7482,'3'-59'5418,"-11"15"-387,-14-18-129,-16-15-4773,-5-8-129,-1-11-129,7-4 0,5-7 0,-6-6-387,8-2 0,-3 0-129,19 15-258,-3 0-129,17 28-516,0-8 0,26 32 0,-8-7-258,23 31-258,-9-4-903,11 6-1419</inkml:trace>
          <inkml:trace contextRef="#ctx0" brushRef="#br0" timeOffset="2285.1307">-632 1369 6837,'-52'-49'5418,"29"-13"-258,-4-21-387,5-19-4644,-4-5-129,7-10 0,17 1-387,-1-4-387,15 20-387,-5-15-774,32 33-903,-10-10-645,23 27-258,-19 0-129,20 28 516</inkml:trace>
          <inkml:trace contextRef="#ctx0" brushRef="#br0" timeOffset="-4086.2337">0 984 3612,'9'65'4644,"-9"-27"-129,3 0-3354,-4-10-387,1 10 258,-2-11-129,2 8-258,0-16 0,0 5 129,0-24-129,2 19-129,-2-19 129,0 0-129,7-21 0,2-3 0,-5-21-129,9-5-129,-1-19 0,7-12-129,3-9-129,5-12 0,2-4-258,-1-5 0,2 4-129,-4-2-258,3 15-258,-15-7-645,15 24-2322,-11 8-1290,-7 10-258</inkml:trace>
          <inkml:trace contextRef="#ctx0" brushRef="#br0" timeOffset="2568.1466">9 1218 5676,'-18'-152'5160,"13"59"-387,-12-20-387,6 3-4644,-3-6-387,19 21-645,-1-5-645,31 27-1677,-1 14-1161,3 6-387</inkml:trace>
          <inkml:trace contextRef="#ctx0" brushRef="#br0" timeOffset="2894.1655">961 1029 3483,'0'0'5418,"10"-28"-516,-10-19-258,1-2-3870,-1-23-129,2-3-387,5-8-387,2-7-129,7 2-387,-3-7 129,17 13-516,-10-1 129,14 15-387,-18-3-129,17 25-258,-21-5-387,7 23-1161,-3 18-1290</inkml:trace>
          <inkml:trace contextRef="#ctx0" brushRef="#br0" timeOffset="-3599.2059">756 1442 4257,'0'0'5160,"0"0"0,0 0-387,5-21-3354,-5 21-1677,11-33 258,16 4 0,8-9 0,12-8 129,5-13-258,14-8 129,4-11-129,4-5 258,2 2-258,-4 4 258,-4 4-129,-3 8-129,-9-1-387,5 21-1548,-15 1-2580,-5-1-258,-4 7-387</inkml:trace>
          <inkml:trace contextRef="#ctx0" brushRef="#br0" timeOffset="3169.1813">1049 1290 6837,'29'90'5289,"-10"-71"-387,-2-19-387,5-32-4515,6 3-258,8-8 129,7-15 0,8 0 0,1-9-129,-2 6 0,-5-10-258,4 15-129,-12-7-387,16 23-258,-24-7-903,20 21-1032,-7 7-1419,-9-3-387</inkml:trace>
          <inkml:trace contextRef="#ctx0" brushRef="#br0" timeOffset="3736.2137">1403 1592 5547,'-17'71'5676,"17"-35"-387,7-8-516,11-21-2451,5 4-2580,23-11 0,33-1 129,18-15-129,16 4-516,-8-24-1032,23 14-1677,-12-9-1419,-1-9-516,-8 4 0</inkml:trace>
          <inkml:trace contextRef="#ctx0" brushRef="#br0" timeOffset="3433.1964">2158 2123 8256,'92'144'5160,"-39"-81"-129,2-12-516,-5-17-4902,20 1 0,10-18-387,24 3-1290,-5-16-2838,-11-8-129,-4-13-258</inkml:trace>
          <inkml:trace contextRef="#ctx0" brushRef="#br0" timeOffset="4015.2297">1962 2315 7353,'109'95'5160,"-47"-64"-129,5-5-387,0-20-4257,2 7-903,1-12-645,29 16-774,-1-12-2838,-14-5-129,-3 0-516</inkml:trace>
          <inkml:trace contextRef="#ctx0" brushRef="#br0" timeOffset="4312.2467">2406 3148 8643,'91'176'5418,"-21"-91"-387,9-3-516,5-7-4515,7-1-129,15 5-129,7-6-258,9 10-1290,-26-26-1806,-2-5-1290,-10-17 0,-11-10-645</inkml:trace>
          <inkml:trace contextRef="#ctx0" brushRef="#br0" timeOffset="1305.0746">-2682 3065 1161,'75'11'4386,"-56"-11"258,-19 0 0,23-8-3483,-31-23-129,-7 3-129,-28-31 258,3 0-129,-27-25-387,-8-8-129,-22-13-387,-5-7 0,-2-4-258,-2 1 0,16 15-516,1 5-774,27 31-1935,15 14-1419,17 15-387,30 35 0</inkml:trace>
          <inkml:trace contextRef="#ctx0" brushRef="#br0" timeOffset="1030.0589">-2763 3499 8514,'-128'-101'5418,"56"45"-516,-6 3-387,-6-12-4644,3 13-129,6-1-258,28 16 0,4-8-387,16 18-129,-12-16-516,26 21-903,-19-13-1032,18 6-1548,11 7 0</inkml:trace>
          <inkml:trace contextRef="#ctx0" brushRef="#br0" timeOffset="1607.0918">-2425 2393 6966,'-60'-67'5418,"11"13"-387,-15-23-258,-3-12-4515,-3-9-387,7-4 129,5-1-129,8 3-129,0-3-387,13 19-387,-4-12-1161,31 21-1935,0 7-903,5 7-387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44:28.4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FBEB35-90C4-4F9D-AD9D-609DE3E13671}" emma:medium="tactile" emma:mode="ink">
          <msink:context xmlns:msink="http://schemas.microsoft.com/ink/2010/main" type="writingRegion" rotatedBoundingBox="3812,12787 20443,9715 21880,17497 5249,20568"/>
        </emma:interpretation>
      </emma:emma>
    </inkml:annotationXML>
    <inkml:traceGroup>
      <inkml:annotationXML>
        <emma:emma xmlns:emma="http://www.w3.org/2003/04/emma" version="1.0">
          <emma:interpretation id="{0B884873-EEA7-4D55-92AF-62973138B064}" emma:medium="tactile" emma:mode="ink">
            <msink:context xmlns:msink="http://schemas.microsoft.com/ink/2010/main" type="paragraph" rotatedBoundingBox="4111,12732 20443,9715 21251,14092 4919,17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0E9FDF-A8FB-48D5-9107-5B7E8147CBB5}" emma:medium="tactile" emma:mode="ink">
              <msink:context xmlns:msink="http://schemas.microsoft.com/ink/2010/main" type="line" rotatedBoundingBox="4111,12732 20443,9715 21251,14092 4919,17108"/>
            </emma:interpretation>
          </emma:emma>
        </inkml:annotationXML>
        <inkml:traceGroup>
          <inkml:annotationXML>
            <emma:emma xmlns:emma="http://www.w3.org/2003/04/emma" version="1.0">
              <emma:interpretation id="{869F1FBA-FEDF-4766-B4E6-8A9CB010D8D9}" emma:medium="tactile" emma:mode="ink">
                <msink:context xmlns:msink="http://schemas.microsoft.com/ink/2010/main" type="inkWord" rotatedBoundingBox="4122,12793 11430,11443 12227,15758 4919,17108"/>
              </emma:interpretation>
              <emma:one-of disjunction-type="recognition" id="oneOf0">
                <emma:interpretation id="interp0" emma:lang="en-US" emma:confidence="0">
                  <emma:literal>are</emma:literal>
                </emma:interpretation>
                <emma:interpretation id="interp1" emma:lang="en-US" emma:confidence="0">
                  <emma:literal>ignore</emma:literal>
                </emma:interpretation>
                <emma:interpretation id="interp2" emma:lang="en-US" emma:confidence="0">
                  <emma:literal>Ignore</emma:literal>
                </emma:interpretation>
                <emma:interpretation id="interp3" emma:lang="en-US" emma:confidence="0">
                  <emma:literal>owe</emma:literal>
                </emma:interpretation>
                <emma:interpretation id="interp4" emma:lang="en-US" emma:confidence="0">
                  <emma:literal>ore</emma:literal>
                </emma:interpretation>
              </emma:one-of>
            </emma:emma>
          </inkml:annotationXML>
          <inkml:trace contextRef="#ctx0" brushRef="#br0">-4133-1040 9417,'0'0'5031,"-16"4"-258,-29-4-258,-16-29-4257,-13 5-258,-5-12 129,-1-6 129,-3-10-258,-9-5 258,4-6-258,-3-7-258,9 6-129,-5-6-258,21 21-774,-9-15-1935,14 9-1290,14 7-387,2 0-258</inkml:trace>
          <inkml:trace contextRef="#ctx0" brushRef="#br0" timeOffset="316.0179">-4361-1301 6450,'20'3'4902,"-20"-3"0,-22-21-387,-29-10-2709,-15-21-1677,-12-9 258,-10-17 0,-17-7-258,-8-10 129,-2-9-258,2-2 0,1-8 0,8 0-258,7 0-129,22 18-1161,0-6-1677,26 20-1290,20 17-387,7 12-129</inkml:trace>
          <inkml:trace contextRef="#ctx0" brushRef="#br0" timeOffset="655.0373">-4170-2345 10191,'19'14'5418,"-28"-24"-774,-27-21 129,-25-9-4773,-15-18 0,-5-12 129,-4-8 0,-10-10 0,-2-5-129,2 3 0,1 1-258,16 6 0,6 5-516,23 20-387,-2-6-1032,34 32-1290,4 3-1290,13 9-258,0 20 0</inkml:trace>
          <inkml:trace contextRef="#ctx0" brushRef="#br0" timeOffset="970.0555">-4120-2534 10191,'-50'-89'5160,"10"17"-516,-7-24 0,-4-8-5031,-1-10 258,18 3-387,-7-6-516,22 28-1806,-4 4-1806,4 13-387,7 16-258</inkml:trace>
          <inkml:trace contextRef="#ctx0" brushRef="#br0" timeOffset="1360.0778">-2913-3052 10062,'20'19'5160,"-10"-31"-258,-10-29-129,0-30-5031,-13-17 0,13-23 129,0-20 0,7-13-258,-6-15-129,14 12-645,-15-15-1290,22 31-1548,-4 10-1161,-2 22-258,0 23 388</inkml:trace>
          <inkml:trace contextRef="#ctx0" brushRef="#br0" timeOffset="1710.0979">-2271-3779 10836,'63'-118'5289,"-43"23"-387,0-9 129,-4-17-5547,7-5 258,24 9-387,-5-8-645,18 33-1548,-20-3-1806,12 17-774,0 8-258</inkml:trace>
          <inkml:trace contextRef="#ctx0" brushRef="#br0" timeOffset="2023.1158">-1326-3801 7611,'30'90'5160,"-19"-62"-387,-11-28 0,0 0-4386,21-14-258,-5-30 129,6-15-258,3-13-258,-4-20-258,11-1-258,-5-18 0,11 14 0,-7-6 129,10 19-258,-7 3 0,10 19-1935,0 20-1419,-12-1-258,10 28 0</inkml:trace>
          <inkml:trace contextRef="#ctx0" brushRef="#br0" timeOffset="2301.1317">-674-3670 9933,'26'87'5289,"1"-69"-645,-5-18 129,-3-31-5160,6-11 0,26-17 258,13-20 0,3-7 129,-2-16-129,7-2 0,-1-10-258,2 4-387,-13-2-645,7 30-645,-28-9-1419,0 18-1548,-10 11-129,-20 12 130</inkml:trace>
          <inkml:trace contextRef="#ctx0" brushRef="#br0" timeOffset="2977.1703">-3263-2926 8127,'-113'26'4902,"72"-38"-129,-3-29-129,0-38-4386,1 0 0,5-15-129,1-5 0,-1-6-516,-12-16-1290,13 6-2709,-1 11-387,0-2-387,7 10-258</inkml:trace>
          <inkml:trace contextRef="#ctx0" brushRef="#br0" timeOffset="2622.15">-754-3191 11223,'49'-24'5289,"-27"-31"-387,0-20 129,-3-19-5289,3-37-129,25-11 0,12-18-129,12 10-516,-14-10-516,27 30-1935,-9-1-1548,-5 18-387,-6 24-258</inkml:trace>
          <inkml:trace contextRef="#ctx0" brushRef="#br0" timeOffset="-3981.2277">257-844 9030,'-27'0'4902,"27"0"-129,-25-10-516,12-25-4644,-2 1 0,15-8 258,12-7 129,17-4 0,17-5 129,17 2 129,21 13 0,15 3 0,20 16 129,10 10 0,14 1-129,-6 11 129,2 2-129,-14 2-129,-8-2-129,-16 0-129,-10-11-516,-3-11-1419,-23-15-2580,-6-17-258,-16 0-129,-12-2-387</inkml:trace>
          <inkml:trace contextRef="#ctx0" brushRef="#br0" timeOffset="-4914.281">123-2489 9417,'-12'104'5289,"9"-63"-387,-3-14-387,6-11-4644,22-16 0,34-9 258,22-18-258,19-11 258,16-7-258,11-17 0,16-3-129,-1-13-129,6 1 129,-10-3-129,-3 8-129,-20-7-387,3 19-516,-27-4-2580,-7 2-645,-9 14-258,-21 0 0</inkml:trace>
          <inkml:trace contextRef="#ctx0" brushRef="#br0" timeOffset="-3529.2018">-109-2327 8385,'0'-26'5160,"5"10"-645,-5-14-129,0 8-4773,2-17-258,32 5 258,13-6 258,10-3 0,6-5 0,8-4 258,11-8 0,1-12 129,12-4 0,-2-16 258,5-7-258,-3-11-129,0-1-129,-2 1-129,-3 0-387,1 16-774,-18-9-1419,1 10-1935,-7 15-258,-12 10-258</inkml:trace>
          <inkml:trace contextRef="#ctx0" brushRef="#br0" timeOffset="-5354.3062">-524-3441 1677,'-58'89'3999,"23"-59"258,25 5-129,-14-11-3612,8-6-516,13-1 645,3-17-129,21 8 0,13-20 129,30-23-129,10-20-129,16-17-129,13-17 129,14-11 0,1-14-129,5-3 0,-8-5 0,1 10-129,-1-2 129,4 6-129,0 0-516,-7-3-645,9 12-2322,-7 7-1161,-18 0-516,-8 19 129</inkml:trace>
        </inkml:traceGroup>
        <inkml:traceGroup>
          <inkml:annotationXML>
            <emma:emma xmlns:emma="http://www.w3.org/2003/04/emma" version="1.0">
              <emma:interpretation id="{5B5F35F7-9170-41EE-BE53-A9BFC6D50855}" emma:medium="tactile" emma:mode="ink">
                <msink:context xmlns:msink="http://schemas.microsoft.com/ink/2010/main" type="inkWord" rotatedBoundingBox="13961,10777 20602,9898 21106,13705 14464,14584"/>
              </emma:interpretation>
              <emma:one-of disjunction-type="recognition" id="oneOf1">
                <emma:interpretation id="interp5" emma:lang="en-US" emma:confidence="0">
                  <emma:literal>Evie</emma:literal>
                </emma:interpretation>
                <emma:interpretation id="interp6" emma:lang="en-US" emma:confidence="0">
                  <emma:literal>Edie</emma:literal>
                </emma:interpretation>
                <emma:interpretation id="interp7" emma:lang="en-US" emma:confidence="0">
                  <emma:literal>Init</emma:literal>
                </emma:interpretation>
                <emma:interpretation id="interp8" emma:lang="en-US" emma:confidence="0">
                  <emma:literal>Ernie</emma:literal>
                </emma:interpretation>
                <emma:interpretation id="interp9" emma:lang="en-US" emma:confidence="0">
                  <emma:literal>Erie</emma:literal>
                </emma:interpretation>
              </emma:one-of>
            </emma:emma>
          </inkml:annotationXML>
          <inkml:trace contextRef="#ctx0" brushRef="#br0" timeOffset="9261.5298">7362-5405 8643,'4'18'4773,"-4"-18"-387,3-30-129,-3-23-3999,-9-8-258,0-11 129,-4-10-129,-3-12 129,-5-2-129,-4-7-129,5 8 0,-8 1-645,9 23-516,-23-4-1290,4 24-1677,-7 20-258,-8 13-387</inkml:trace>
          <inkml:trace contextRef="#ctx0" brushRef="#br0" timeOffset="8951.512">6942-5640 9933,'43'70'5160,"-31"-55"-387,-12-15 0,0-30-4386,-10-2-387,-13-6 129,-4-14-258,-9-13 129,-6-12 0,-8-11-258,-3-7 129,0-2-387,7 7 129,-1 1-258,15 20-387,-11-2-645,30 35-516,-12-2-129,25 38-387,0 0-903,0 0-1032,26 21 387</inkml:trace>
          <inkml:trace contextRef="#ctx0" brushRef="#br0" timeOffset="8631.4937">6622-5176 11481,'0'20'5547,"-15"-36"-645,-11-40-258,-4-21-4644,-10-7-129,-10-6 0,-5-3 0,-13-10-129,-9-4 0,-9-1-129,-1 9 0,0 0-387,18 23 0,-2 2-387,30 28-645,-6-6-129,47 52 0,-28-36-258,41 41-774,2 13-1548,13 7 129</inkml:trace>
          <inkml:trace contextRef="#ctx0" brushRef="#br0" timeOffset="8300.4748">6175-4615 10707,'67'31'4773,"-67"-31"-129,0-48-1032,-25 3-3612,-17-8 129,-13-12-129,-15-7 0,-16-10 0,-11-4 0,-6 1 0,2 1 0,-4 8-129,4 10 0,4 7-129,16 12-129,5 5-387,34 20-1419,-5-6-1161,30 17-1419,17 11 129,23-10-645</inkml:trace>
          <inkml:trace contextRef="#ctx0" brushRef="#br0" timeOffset="7968.4558">6366-3621 9417,'44'25'5160,"-44"-25"-387,-15-35-258,-24-11-3999,-14-18-516,-15-2 0,-8-6 0,-16-7 0,-15-1-129,-12 1 129,-6 3-258,-5 11 129,-3 0-129,6 17-129,1-4-387,20 28-774,1-14-1419,27 18-1548,17 2 0,18 3-516</inkml:trace>
          <inkml:trace contextRef="#ctx0" brushRef="#br0" timeOffset="9667.553">5981-4423 10062,'-34'-7'5031,"6"-24"-387,-15-14-129,-13-16-4386,-19 0-258,-13 4 129,-19 3-129,-20 2 0,-14 14 0,-12 7-129,-3 18-129,2 2-129,20 15-645,6 2-387,43 19-387,7-15-258,47 14-903,15-10-1419,16-14-258</inkml:trace>
          <inkml:trace contextRef="#ctx0" brushRef="#br0" timeOffset="7650.4376">5951-2643 13029,'38'62'5418,"-38"-62"-516,-14-11-129,-19-37-4902,-20-1-129,-14-9 0,-13-5 0,-24-12-387,-14 7 129,-23-8-258,1 14-129,-14-4-129,7 19 258,1-1-258,26 19 387,5-10-387,40 22-1419,15-7-1935,23-2 0,28 0-129,12-11 388</inkml:trace>
          <inkml:trace contextRef="#ctx0" brushRef="#br0" timeOffset="9958.5695">5979-3969 12384,'-122'64'5160,"28"-64"-516,-16-16-1032,-21-21-3741,-6-4-258,-4 2 0,-14-11-516,4 20 0,-9-10-516,21 27 0,-2-8-258,41 28-1032,0 9-1419,31 20-645,26 18 258</inkml:trace>
          <inkml:trace contextRef="#ctx0" brushRef="#br0" timeOffset="10215.5843">5566-2723 13287,'-62'106'5418,"0"-81"-516,-13-3-258,-23-17-4902,-4 2-258,4 11-258,-20-12-516,15 16-2838,-20-6-645,14 10-258,7 0-387</inkml:trace>
          <inkml:trace contextRef="#ctx0" brushRef="#br0" timeOffset="11870.679">9162-4480 8901,'70'39'4386,"-9"-38"0,22-1-387,6-7-3612,9-8-516,7-5-258,9 1-258,-9-9-1161,-2-4-2064,-2 4-387,-10-16-258,3 4 0</inkml:trace>
          <inkml:trace contextRef="#ctx0" brushRef="#br0" timeOffset="12145.6947">9943-4330 10191,'8'97'5289,"31"-85"-387,14-14-258,10-40-2193,16-9-2967,18 3-258,2-17-516,18 17-2322,-15-5-903,-5 3-387,-9 2-258,-8 4 0</inkml:trace>
          <inkml:trace contextRef="#ctx0" brushRef="#br0" timeOffset="12378.7081">9863-4467 12771,'-18'130'4902,"38"-87"-387,8-31-516,8-19-5289,-5-21-903,25 7-1677,-7-19-903,-8-11-129,-6-8-129</inkml:trace>
          <inkml:trace contextRef="#ctx0" brushRef="#br0" timeOffset="12595.7205">9398-4932 8385,'-85'93'4515,"76"-58"-129,12-9-387,33-9-3612,-1-6-129,15-7 0,9-4-129,5-16-516,14-2-1161,-3-13-2193,15-18-516,13-4-129,4-18-387</inkml:trace>
        </inkml:traceGroup>
      </inkml:traceGroup>
    </inkml:traceGroup>
    <inkml:traceGroup>
      <inkml:annotationXML>
        <emma:emma xmlns:emma="http://www.w3.org/2003/04/emma" version="1.0">
          <emma:interpretation id="{7FF149D4-97BA-4F3F-A0F8-EB7815653E80}" emma:medium="tactile" emma:mode="ink">
            <msink:context xmlns:msink="http://schemas.microsoft.com/ink/2010/main" type="paragraph" rotatedBoundingBox="4315,15250 20697,13004 21351,17774 4969,20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164E7A-8CA8-4FFF-9294-4ACB9E034FB2}" emma:medium="tactile" emma:mode="ink">
              <msink:context xmlns:msink="http://schemas.microsoft.com/ink/2010/main" type="line" rotatedBoundingBox="4315,15250 20697,13004 21351,17774 4969,20021"/>
            </emma:interpretation>
          </emma:emma>
        </inkml:annotationXML>
        <inkml:traceGroup>
          <inkml:annotationXML>
            <emma:emma xmlns:emma="http://www.w3.org/2003/04/emma" version="1.0">
              <emma:interpretation id="{3DA43435-C09B-4C4B-8606-3502A4222EE0}" emma:medium="tactile" emma:mode="ink">
                <msink:context xmlns:msink="http://schemas.microsoft.com/ink/2010/main" type="inkWord" rotatedBoundingBox="4455,16268 12029,15229 12427,18133 4853,19172"/>
              </emma:interpretation>
              <emma:one-of disjunction-type="recognition" id="oneOf2">
                <emma:interpretation id="interp10" emma:lang="en-US" emma:confidence="0">
                  <emma:literal>Int</emma:literal>
                </emma:interpretation>
                <emma:interpretation id="interp11" emma:lang="en-US" emma:confidence="0">
                  <emma:literal>Its</emma:literal>
                </emma:interpretation>
                <emma:interpretation id="interp12" emma:lang="en-US" emma:confidence="0">
                  <emma:literal>It!</emma:literal>
                </emma:interpretation>
                <emma:interpretation id="interp13" emma:lang="en-US" emma:confidence="0">
                  <emma:literal>It's</emma:literal>
                </emma:interpretation>
                <emma:interpretation id="interp14" emma:lang="en-US" emma:confidence="0">
                  <emma:literal>Init</emma:literal>
                </emma:interpretation>
              </emma:one-of>
            </emma:emma>
          </inkml:annotationXML>
          <inkml:trace contextRef="#ctx0" brushRef="#br0" timeOffset="-2809.1605">-5 0 5547,'0'0'5160,"0"0"-516,0 13 0,0-13-4257,-6 15 0,6-15 129,19 7 258,15 6-258,4 0 0,14 13-129,14 0-129,13 12-129,18 6 0,8 5-129,4-1-129,-6-3-129,1 5-129,-16-14-387,0 15-1419,-30-15-2322,-13-11-258,-15 0-516,-23-6 258</inkml:trace>
          <inkml:trace contextRef="#ctx0" brushRef="#br0" timeOffset="-2426.1387">-242-200 10449,'43'106'5418,"-9"-40"-516,5 14 129,17 3-5289,-1 8 129,18-1 129,21 10-129,9 3 0,5 21 129,-5-16-387,5 8-1032,-28-34-1032,12 8-1161,-27-22-1161,-13-9-258,-21-11-129</inkml:trace>
          <inkml:trace contextRef="#ctx0" brushRef="#br0" timeOffset="-2029.116">-1027 137 10320,'13'50'5289,"-14"-26"-129,-17 7-387,18 6-5160,-16 3 129,20 15 258,27 11 0,4 23 0,7 16 129,8 14 0,2 5-387,9 13 129,-13-16-645,8 4-258,-34-31-1677,11-3-1935,-17-19-645,-4-6-258</inkml:trace>
          <inkml:trace contextRef="#ctx0" brushRef="#br0" timeOffset="-1645.0937">-1754 625 9288,'11'78'5289,"-13"-39"-258,-16-4-387,-5-1-5031,10 4 129,13 4 387,4 10 0,8 6-516,6 20 129,-7-8-774,19 33-1548,-20-21-2322,-3-10 0,-5-3-774</inkml:trace>
          <inkml:trace contextRef="#ctx0" brushRef="#br0" timeOffset="-1334.0763">-2420 670 4773,'-6'77'4773,"-13"-37"0,4 12-516,-10 6-3999,-5 0 258,-1 5-516,-6 2 258,-7 1-387,1 12 0,-13-5-645,11 6-516,-14-24-1677,6-11-1548,9 1-258,-5-27 258</inkml:trace>
          <inkml:trace contextRef="#ctx0" brushRef="#br0" timeOffset="-1010.0577">-3285 594 7998,'-45'83'5031,"5"-45"-258,-8 9-258,-10-14-4515,-8 7 0,6-8-129,-1 9-129,-14-10-1161,17 21-903,-20-11-1935,3-7-516,5 4-258</inkml:trace>
          <inkml:trace contextRef="#ctx0" brushRef="#br0" timeOffset="-669.0382">-3432-97 8643,'0'0'5289,"3"21"-516,-22-2-258,-22-3-4773,-6 1 387,-8 6 0,-5 2-129,-15 6 129,-10 13-258,-12 0 129,-2 12-129,-8-4 0,1 6-129,0-13-129,18 10-903,-9-36-903,26 6-1419,7-14-903,0-13-516,16-16 258</inkml:trace>
          <inkml:trace contextRef="#ctx0" brushRef="#br0" timeOffset="-313.0179">-3974-434 10707,'-74'27'5160,"17"-10"-258,-9 0-129,-17-3-4644,-9 4-258,-1-1 258,-3-6 0,-10 1 0,-10-4-129,-7-8 0,2 0-129,-2-20-258,15-2-258,-4-26-645,36 7-774,-3-27-1419,29 2-1290,16-1-129,19 3-258</inkml:trace>
          <inkml:trace contextRef="#ctx0" brushRef="#br0" timeOffset="-4485.2565">630-575 9804,'-28'118'5031,"17"-78"-258,2-13-387,0-10-4515,18-6 129,32-4 0,25 3 129,19 2-129,23 8 129,20 3 0,16 5-129,9 3-129,-2 11 129,-8-5-258,-12 10 129,-19-7-516,-9 8-258,-34-22-1677,-2 0-1806,-9-10-129,-16-16-903,-5-3 774</inkml:trace>
        </inkml:traceGroup>
        <inkml:traceGroup>
          <inkml:annotationXML>
            <emma:emma xmlns:emma="http://www.w3.org/2003/04/emma" version="1.0">
              <emma:interpretation id="{D38A67D8-4DCC-4A1D-8D20-86980A145909}" emma:medium="tactile" emma:mode="ink">
                <msink:context xmlns:msink="http://schemas.microsoft.com/ink/2010/main" type="inkWord" rotatedBoundingBox="14808,14337 19099,17778 17816,19379 13525,15938"/>
              </emma:interpretation>
              <emma:one-of disjunction-type="recognition" id="oneOf3">
                <emma:interpretation id="interp15" emma:lang="en-US" emma:confidence="0">
                  <emma:literal>Exe</emma:literal>
                </emma:interpretation>
                <emma:interpretation id="interp16" emma:lang="en-US" emma:confidence="0">
                  <emma:literal>Ext</emma:literal>
                </emma:interpretation>
                <emma:interpretation id="interp17" emma:lang="en-US" emma:confidence="0">
                  <emma:literal>Exit</emma:literal>
                </emma:interpretation>
                <emma:interpretation id="interp18" emma:lang="en-US" emma:confidence="0">
                  <emma:literal>Ex"</emma:literal>
                </emma:interpretation>
                <emma:interpretation id="interp19" emma:lang="en-US" emma:confidence="0">
                  <emma:literal>Ex'</emma:literal>
                </emma:interpretation>
              </emma:one-of>
            </emma:emma>
          </inkml:annotationXML>
          <inkml:trace contextRef="#ctx0" brushRef="#br0" timeOffset="7026.4019">6197-517 11223,'57'25'5031,"-51"-2"-129,-19-9-258,-14 1-4515,-21 1 129,-8 5-129,-13-7 0,-12 2 0,-12-3 0,-11-3-129,-9-6-129,-11-4 0,0 0-387,-6-16-129,16 5-774,-6-29-903,37 9-2064,8-15-516,25-1 0,24-12-258</inkml:trace>
          <inkml:trace contextRef="#ctx0" brushRef="#br0" timeOffset="6743.3857">6428 247 8385,'38'3'4773,"-38"-3"-387,0 0 0,0 0-4386,0 0 129,-19 0-129,-11 0 0,-9 1 0,-13 12 129,-10 8 0,-10 3 0,-4 6-129,-6 2 129,-1 2-258,2 1-387,-3-22-1290,14 2-2322,2-7-516,8-9-258,11-23 129</inkml:trace>
          <inkml:trace contextRef="#ctx0" brushRef="#br0" timeOffset="6460.3696">6904 595 9159,'-38'69'5160,"17"-32"-387,-2 0-258,-4-8-4386,4 5 129,-2 8-258,-2-2-258,-1 8-258,-17-13-645,8 18-258,-23-27-645,19 24-1032,-15-24-1935,3-11-129,3-9 387</inkml:trace>
          <inkml:trace contextRef="#ctx0" brushRef="#br0" timeOffset="6211.3553">7704 577 10449,'-67'182'5160,"55"-98"-387,3-15-129,-9-3-4773,18-2-129,3-5-258,6 2 0,-9-23-645,-1 21-903,-30-32-774,15 4-1935,-14-14 0,-1-13-645</inkml:trace>
          <inkml:trace contextRef="#ctx0" brushRef="#br0" timeOffset="5955.3407">8322 240 11352,'-46'171'5418,"49"-106"-516,24-6 0,5-26-5031,15 4 0,16 1 0,9 3 129,-2 10-258,-10-3-129,-3 7-387,-17-16-516,16 20-1806,-25-22-1806,-2 1-129,-14-17-387,-15-21 388</inkml:trace>
          <inkml:trace contextRef="#ctx0" brushRef="#br0" timeOffset="11398.652">6342 509 10320,'112'127'4773,"-72"-55"-258,-11-12-1161,-5 15-3354,-7 0-387,-9-20-1419,11 15-1677,-12-20-1032,-2-11-516,3-11-129</inkml:trace>
          <inkml:trace contextRef="#ctx0" brushRef="#br0" timeOffset="7334.4195">6117-1201 11739,'31'113'5160,"-31"-74"-516,-20-15 258,-26-35-4773,-13-6 0,-16-15 0,-13-15 0,-19-11-129,-26-16 0,-14-5-129,-15-11-129,1 4-129,-7-3-129,11 17 129,5 0-258,26 19-129,12-3-387,41 30-1548,18-4-1677,22 3-258,27-2-258,10-11 0</inkml:trace>
          <inkml:trace contextRef="#ctx0" brushRef="#br0" timeOffset="11226.6422">6010-296 10965,'109'155'4644,"-87"-73"-129,-22-3-258,-22 3-4386,-18-3-129,-11-1-258,-20-11 0,0 2-258,-17-21-129,10 4-129,-11-27-129,27 8-645,-6-33-903,28 7-1161,20-7-516,15-10 258</inkml:trace>
          <inkml:trace contextRef="#ctx0" brushRef="#br0" timeOffset="10995.629">5879-352 10191,'-15'169'5160,"-23"-108"-387,-19-13-129,-26-26-3225,-12-5-1677,-5 1 0,-16-12-516,2 8-645,-18-18-903,29 4-1032,3-6-1419,25-11 0,24-11-516</inkml:trace>
          <inkml:trace contextRef="#ctx0" brushRef="#br0" timeOffset="10762.6155">5556-1519 8256,'107'135'4902,"-87"-61"-129,-25-5-129,-25 1-2967,-21-11-774,-7 10-129,-24-11-129,-8 0-258,-20-15-258,-12-6 0,-3-10-387,-6-12 0,13-2-387,4-14-258,33 1-1290,3-20-1806,40 3-774,24-14-258,22 0-129</inkml:trace>
          <inkml:trace contextRef="#ctx0" brushRef="#br0" timeOffset="10508.6011">5442-1811 12900,'34'96'5160,"-34"-54"-129,-19-19-387,-21-12-4644,-14 4-129,-18-6 0,-13 8-129,-23-11 0,-5 9-387,-16-14 129,8 8-258,-4-9-774,34 8-1032,-5-12-903,31 4-1161,21-7-129,19-4-129</inkml:trace>
        </inkml:traceGroup>
        <inkml:traceGroup>
          <inkml:annotationXML>
            <emma:emma xmlns:emma="http://www.w3.org/2003/04/emma" version="1.0">
              <emma:interpretation id="{2AD54FED-59D9-4EF1-AA3C-0CC7CBE3A9B8}" emma:medium="tactile" emma:mode="ink">
                <msink:context xmlns:msink="http://schemas.microsoft.com/ink/2010/main" type="inkWord" rotatedBoundingBox="18980,16997 19548,12846 20912,13033 20344,17184"/>
              </emma:interpretation>
              <emma:one-of disjunction-type="recognition" id="oneOf4">
                <emma:interpretation id="interp20" emma:lang="en-US" emma:confidence="0">
                  <emma:literal>¥</emma:literal>
                </emma:interpretation>
                <emma:interpretation id="interp21" emma:lang="en-US" emma:confidence="0">
                  <emma:literal>E</emma:literal>
                </emma:interpretation>
                <emma:interpretation id="interp22" emma:lang="en-US" emma:confidence="0">
                  <emma:literal>£</emma:literal>
                </emma:interpretation>
                <emma:interpretation id="interp23" emma:lang="en-US" emma:confidence="0">
                  <emma:literal>%</emma:literal>
                </emma:interpretation>
                <emma:interpretation id="interp2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4348.2486">9582-3659 13158,'86'72'5418,"-26"-57"-387,7-19-387,3-14-4902,15 1 0,9-9 129,9-3-258,-10-12-258,4 10-387,-22-24-2967,10 6-387,-6-6-516,-11-1-129</inkml:trace>
          <inkml:trace contextRef="#ctx0" brushRef="#br0" timeOffset="4689.2683">9750-2864 12255,'50'71'5031,"-18"-64"-258,-1-31-1161,13 0-3354,8-9 0,14-4 0,5-2-258,6 4 0,9 1-129,-2 1-258,5 11-129,-12-2-258,5 22-774,-32-14-774,6 16-903,-32 1-1290,-24-1-387,1 21-129</inkml:trace>
          <inkml:trace contextRef="#ctx0" brushRef="#br0" timeOffset="4930.282">9901-2833 4773,'-135'96'4773,"97"-45"0,11-1-258,11-17-2838,28 19 0,14-19-774,32 3-129,6-12-516,17-2 0,8-4-258,2-9-258,7-1-258,-15-8-258,3 5-903,-33-10-645,5 5-903,-27-7-1419,-31 7 0,0 0 0</inkml:trace>
          <inkml:trace contextRef="#ctx0" brushRef="#br0" timeOffset="5158.2951">9834-2221 5031,'-105'131'4773,"71"-59"-129,8 1-258,5-11-2838,23 19 129,7-14-516,30 9-258,10-17-258,19 0-258,7-12-129,11-3-129,4-11-129,-2-7-129,4-2-129,-16-14 0,-10 4-387,-16-14 0,-1 7-1032,-32-8-2451,-17 1-387,5-24-258,-24 3-258</inkml:trace>
          <inkml:trace contextRef="#ctx0" brushRef="#br0" timeOffset="5422.3102">9234-1073 10836,'-52'200'4902,"55"-102"-129,22-26-129,22 6-3999,19-8-258,20 0 0,5-11-129,7-6-129,1 2-129,-2-9 129,-3 2-387,-12-11 0,-5 1-258,-14-14 0,-1 7-387,-25-30-1161,4 5-2709,-23-6-129,-18 0 129,-5-27-645</inkml:trace>
          <inkml:trace contextRef="#ctx0" brushRef="#br0" timeOffset="5671.3244">8963-218 11352,'53'145'5289,"15"-93"-645,27-11 0,7-18-4515,17-1 0,6-5-129,3 0 129,-8-3-258,-18 1-129,-8 7-387,-29-17-387,-1 27-903,-33-28-1548,-1 14-1548,-30-18-129,0 0-258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49:54.6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B0762B-4F6D-4A9D-B393-42DE93F9E2EF}" emma:medium="tactile" emma:mode="ink">
          <msink:context xmlns:msink="http://schemas.microsoft.com/ink/2010/main" type="writingRegion" rotatedBoundingBox="8806,9909 9075,17901 2514,18122 2245,10130"/>
        </emma:interpretation>
      </emma:emma>
    </inkml:annotationXML>
    <inkml:traceGroup>
      <inkml:annotationXML>
        <emma:emma xmlns:emma="http://www.w3.org/2003/04/emma" version="1.0">
          <emma:interpretation id="{A3F3C947-2D4E-4449-A9DF-237A7BCEC164}" emma:medium="tactile" emma:mode="ink">
            <msink:context xmlns:msink="http://schemas.microsoft.com/ink/2010/main" type="paragraph" rotatedBoundingBox="8806,9909 9075,17901 6991,17971 6722,9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4D97A4-9061-4B6C-94AF-9043317568B5}" emma:medium="tactile" emma:mode="ink">
              <msink:context xmlns:msink="http://schemas.microsoft.com/ink/2010/main" type="inkBullet" rotatedBoundingBox="8259,9927 8331,12045 6807,12096 6736,9978"/>
            </emma:interpretation>
            <emma:one-of disjunction-type="recognition" id="oneOf0">
              <emma:interpretation id="interp0" emma:lang="en-US" emma:confidence="0">
                <emma:literal>the</emma:literal>
              </emma:interpretation>
              <emma:interpretation id="interp1" emma:lang="en-US" emma:confidence="0">
                <emma:literal>she</emma:literal>
              </emma:interpretation>
              <emma:interpretation id="interp2" emma:lang="en-US" emma:confidence="0">
                <emma:literal>he</emma:literal>
              </emma:interpretation>
              <emma:interpretation id="interp3" emma:lang="en-US" emma:confidence="0">
                <emma:literal>She</emma:literal>
              </emma:interpretation>
              <emma:interpretation id="interp4" emma:lang="en-US" emma:confidence="0">
                <emma:literal>Ito</emma:literal>
              </emma:interpretation>
            </emma:one-of>
          </emma:emma>
        </inkml:annotationXML>
        <inkml:trace contextRef="#ctx0" brushRef="#br0">0 735 6837,'265'-34'5289,"-105"-7"-516,21-11-258,-12-7-4644,29 2 129,25-3 0,34-2-258,-10-4-129,15 12-774,-63-12-2064,0 4-1548,-15 3-258,-43-4-258</inkml:trace>
        <inkml:trace contextRef="#ctx0" brushRef="#br0" timeOffset="1378.0788">597 1136 7353,'256'29'4902,"-163"-29"0,-2-14-645,-43-10-4773,27 1 258,13-5 258,2-10 129,10-5-129,-7-7 129,16-5 0,8-10-129,10-4 129,8-4 0,4-1-129,-6 2 129,-1 1 0,-17 3-258,-7 7 129,-8 4 0,-7 4 0,-12 7-129,-11 5 129,-4 6-129,-24 11 0,-36 7 129,-6 17 0,0 0 129,-42-5-129,-21 14 0,-31 18 0,-23 13 258,-19 12-258,-18 7 129,-26 17-129,-28 6 387,-15 10-387,-6 2 258,-3 2-129,2-3-129,26-4 129,8-6 0,33-14 0,24-12-129,22-7 0,23-13-129,13-12 129,30-4-258,-1-15 129,52-6-129,-9-10-258,37-10 0,47-26-258,73 6-387,-25-26-774,85 9-1548,15-6-1419,-3-2-129</inkml:trace>
        <inkml:trace contextRef="#ctx0" brushRef="#br0" timeOffset="2053.1174">1983 1664 6063,'-33'41'5160,"33"-41"-645,0 17-258,0-17-4515,0 0-258,105-1 387,28-1 129,24-8 0,18-1 0,20-2 129,10-4-129,21-4 129,-18-4-129,3 1 0,-15-2 129,-15 4-129,-30 0 129,-25 5 0,-29-1 0,-34 9-129,-63 9 129,0 0-129,0 0 0,-99 3 0,-43 25 0,-39 7 0,-51 13 0,-15 8 0,-15-1 0,6 0 129,33 1-129,15-4 129,45-8 0,33-5-129,55-13 129,33 0-129,33-8 0,9-1 0,0-17 129,90 17-129,1-17 0,38-9 0,28-13 0,36-10-129,24-3 0,12-8 0,30-1 0,-21-4-387,24 18-516,-60-11-2064,-6 12-1548,-9 19-258,-51-2 0</inkml:trace>
        <inkml:trace contextRef="#ctx0" brushRef="#br0" timeOffset="419.024">1103 2070 6063,'51'59'4902,"13"-53"-516,68-6-258,-20-13-4644,50 9 129,25-3-129,36 4 387,18 2 129,13 1-645,-28 0-1548,-3 0-1935,15 0-387,-42-2 0</inkml:trace>
      </inkml:traceGroup>
      <inkml:traceGroup>
        <inkml:annotationXML>
          <emma:emma xmlns:emma="http://www.w3.org/2003/04/emma" version="1.0">
            <emma:interpretation id="{7B98CBCF-1B80-4E70-8D64-6CBD832A0CED}" emma:medium="tactile" emma:mode="ink">
              <msink:context xmlns:msink="http://schemas.microsoft.com/ink/2010/main" type="line" rotatedBoundingBox="8922,13361 9075,17901 6991,17971 6839,13432"/>
            </emma:interpretation>
          </emma:emma>
        </inkml:annotationXML>
        <inkml:traceGroup>
          <inkml:annotationXML>
            <emma:emma xmlns:emma="http://www.w3.org/2003/04/emma" version="1.0">
              <emma:interpretation id="{92902077-AFB1-4967-A471-5AFE97BF6BE1}" emma:medium="tactile" emma:mode="ink">
                <msink:context xmlns:msink="http://schemas.microsoft.com/ink/2010/main" type="inkWord" rotatedBoundingBox="8922,13361 9075,17901 6991,17971 6839,13432"/>
              </emma:interpretation>
              <emma:one-of disjunction-type="recognition" id="oneOf1">
                <emma:interpretation id="interp5" emma:lang="en-US" emma:confidence="0">
                  <emma:literal>E</emma:literal>
                </emma:interpretation>
                <emma:interpretation id="interp6" emma:lang="en-US" emma:confidence="0">
                  <emma:literal>[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¥</emma:literal>
                </emma:interpretation>
                <emma:interpretation id="interp9" emma:lang="en-US" emma:confidence="0">
                  <emma:literal>£</emma:literal>
                </emma:interpretation>
              </emma:one-of>
            </emma:emma>
          </inkml:annotationXML>
          <inkml:trace contextRef="#ctx0" brushRef="#br0" timeOffset="2461.1407">1187 3504 9288,'-6'20'5160,"64"-15"-387,35-8-129,40-14-4902,60 0 129,84-1 129,69 8 0,40 3 0,21 7 0,33 10 0,3 7-258,0 8 0,-36-3-129,-15 3 0,-73-14-645,-2 13-516,-85-24-2064,-36-2-1161,-33-10-387,-58-15 129</inkml:trace>
          <inkml:trace contextRef="#ctx0" brushRef="#br0" timeOffset="4454.2548">2025 4301 11352,'220'25'5418,"-69"-25"-258,-3-21-258,45-11-5289,2 0 0,32 0 129,62-7 129,15-6-258,16 11-258,-40-16-1032,52 21-1419,-52-19-1677,-3 6-516,-18-10-258</inkml:trace>
          <inkml:trace contextRef="#ctx0" brushRef="#br0" timeOffset="2918.1666">1302 5008 10062,'-48'95'5418,"87"-57"-516,75-14 0,61 4-5031,36-15 0,54-1 0,70 3 258,18 5-129,-10 8 129,-17 3-129,-16 4-258,-30-1 0,4 3-387,-58-13 0,6 10-387,-100-28-645,52 17-1161,-114-23-1032,-70 0-1161,0 0-258</inkml:trace>
          <inkml:trace contextRef="#ctx0" brushRef="#br0" timeOffset="4089.2339">1739 6063 9933,'139'57'5160,"-58"-38"-387,-12-4 0,-11 14-5160,14-15 129,45 13 129,49 8 387,39-1-258,15 10 129,12-2-129,9 4-129,12-10 0,-20-14-258,5-3-387,-51-24-1161,20-9-2838,-47-14-258,-36-16-516,-43-18 258</inkml:trace>
          <inkml:trace contextRef="#ctx0" brushRef="#br0" timeOffset="3326.1902">1624 6342 11352,'142'99'5418,"-58"-55"-258,-26-8-258,5 2-5160,40-1 0,41 5 258,34 9 129,9 8-387,9 14 0,-27-1-516,11 16 0,-44-17-258,24 18-387,-61-41-903,37 25-774,-82-46-516,24 5-774,-78-32-774</inkml:trace>
          <inkml:trace contextRef="#ctx0" brushRef="#br0" timeOffset="3730.2134">597 7016 10191,'87'131'5418,"-15"-55"-387,-5-2 0,-19 1-5160,51-4-129,25 1 258,30 4-129,11-6 0,-5 8-258,-18-20-129,21 8-387,-40-29-129,52 18-1290,-76-23-2451,31-15-387,-6-17-516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50:03.3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F41E33-64AC-4228-B9A5-4BD914805980}" emma:medium="tactile" emma:mode="ink">
          <msink:context xmlns:msink="http://schemas.microsoft.com/ink/2010/main" type="writingRegion" rotatedBoundingBox="3592,16724 6943,16724 6943,18293 3592,18293"/>
        </emma:interpretation>
      </emma:emma>
    </inkml:annotationXML>
    <inkml:traceGroup>
      <inkml:annotationXML>
        <emma:emma xmlns:emma="http://www.w3.org/2003/04/emma" version="1.0">
          <emma:interpretation id="{29C397A2-1368-4ECE-93C8-ED05D9191A9D}" emma:medium="tactile" emma:mode="ink">
            <msink:context xmlns:msink="http://schemas.microsoft.com/ink/2010/main" type="paragraph" rotatedBoundingBox="3592,16724 6943,16724 6943,18293 3592,18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277B7F-F700-4B02-B431-E75706A65CC6}" emma:medium="tactile" emma:mode="ink">
              <msink:context xmlns:msink="http://schemas.microsoft.com/ink/2010/main" type="line" rotatedBoundingBox="3592,16724 6943,16724 6943,18293 3592,18293"/>
            </emma:interpretation>
          </emma:emma>
        </inkml:annotationXML>
        <inkml:traceGroup>
          <inkml:annotationXML>
            <emma:emma xmlns:emma="http://www.w3.org/2003/04/emma" version="1.0">
              <emma:interpretation id="{D603FD2E-6CFC-41EE-8593-BFCE5D8E18BC}" emma:medium="tactile" emma:mode="ink">
                <msink:context xmlns:msink="http://schemas.microsoft.com/ink/2010/main" type="inkWord" rotatedBoundingBox="3592,16724 6943,16724 6943,18293 3592,18293"/>
              </emma:interpretation>
              <emma:one-of disjunction-type="recognition" id="oneOf0">
                <emma:interpretation id="interp0" emma:lang="en-US" emma:confidence="0">
                  <emma:literal>11,"</emma:literal>
                </emma:interpretation>
                <emma:interpretation id="interp1" emma:lang="en-US" emma:confidence="0">
                  <emma:literal>1), 11</emma:literal>
                </emma:interpretation>
                <emma:interpretation id="interp2" emma:lang="en-US" emma:confidence="0">
                  <emma:literal>1), 1\</emma:literal>
                </emma:interpretation>
                <emma:interpretation id="interp3" emma:lang="en-US" emma:confidence="0">
                  <emma:literal>1),"</emma:literal>
                </emma:interpretation>
                <emma:interpretation id="interp4" emma:lang="en-US" emma:confidence="0">
                  <emma:literal>1), "</emma:literal>
                </emma:interpretation>
              </emma:one-of>
            </emma:emma>
          </inkml:annotationXML>
          <inkml:trace contextRef="#ctx0" brushRef="#br0">-2690 6776 11223,'-8'119'4902,"-8"-62"-258,-7 0 0,-2 2-4515,-12 5-258,-1 5 129,-2 0 0,-3 10-129,-4-3 0,2 0-258,-2-15-387,14-4-258,-7-24-387,26 3 0,-8-27 129,22 8-129,0-17-129,0 0-774,20-7-1806,-2-20 0,25 6 645</inkml:trace>
          <inkml:trace contextRef="#ctx0" brushRef="#br0" timeOffset="292.0166">-2445 6905 9159,'46'64'4902,"-34"-11"-258,-2 4-387,-10 1-3354,-3 14-903,-6 4 258,0 0-258,-2 5 258,-4-3-258,-1-3 258,-2-8-516,-3-5 129,2-4-129,-3-12-129,6 8-129,-12-20-387,13 13-387,-13-22 0,24 15-903,-12-20-2064,16-20-258,0 17-129,0-17 646</inkml:trace>
          <inkml:trace contextRef="#ctx0" brushRef="#br0" timeOffset="1156.0661">-1755 7828 7224,'22'34'4257,"-22"-34"129,10 37-516,-10-37-4128,9 35-129,-9-35 0,0 37 387,-3-9-258,3 0-129,-9-1-129,9 7-387,-8-10-1032,8 9-258,-2-9-774,2-24-1032,2 28-129</inkml:trace>
          <inkml:trace contextRef="#ctx0" brushRef="#br0" timeOffset="1688.0965">-696 7864 3096,'13'63'4386,"-4"-28"-387,-9-35 129,6 37-2451,-6-12-1935,4 2 129,1 2 129,5 1 0,-7 1-129,6 8-129,-6-4-258,5 2 258,-6-11-645,5 5 0,-7-14-1032,0-17-645,6 19-1032,-7-27-387</inkml:trace>
          <inkml:trace contextRef="#ctx0" brushRef="#br0" timeOffset="2043.1168">-225 7634 7353,'29'52'5031,"-11"-21"-387,-8-4-387,3-2-4257,3 9-129,6 4 0,6 3 0,5 7 0,-1-1-129,2 12 0,-2-13-645,5 9 0,-14-21-774,10 7-645,-18-23-1032,2-8-1290,-1 2 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50:10.3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6497A9-B272-451F-9FD2-A3D913C215CA}" emma:medium="tactile" emma:mode="ink">
          <msink:context xmlns:msink="http://schemas.microsoft.com/ink/2010/main" type="writingRegion" rotatedBoundingBox="22478,11798 10359,14386 9985,12632 22103,10044"/>
        </emma:interpretation>
      </emma:emma>
    </inkml:annotationXML>
    <inkml:traceGroup>
      <inkml:annotationXML>
        <emma:emma xmlns:emma="http://www.w3.org/2003/04/emma" version="1.0">
          <emma:interpretation id="{FAFA6D70-3AF4-4C2D-9D4C-51788E171C4D}" emma:medium="tactile" emma:mode="ink">
            <msink:context xmlns:msink="http://schemas.microsoft.com/ink/2010/main" type="paragraph" rotatedBoundingBox="22478,11798 10359,14386 9985,12632 22103,10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A51F6F-3A65-44C7-B111-304451AD5A03}" emma:medium="tactile" emma:mode="ink">
              <msink:context xmlns:msink="http://schemas.microsoft.com/ink/2010/main" type="line" rotatedBoundingBox="22478,11798 10359,14386 9985,12632 22103,10044"/>
            </emma:interpretation>
          </emma:emma>
        </inkml:annotationXML>
        <inkml:traceGroup>
          <inkml:annotationXML>
            <emma:emma xmlns:emma="http://www.w3.org/2003/04/emma" version="1.0">
              <emma:interpretation id="{3F902C99-0A57-4163-A124-DE11AB6A7306}" emma:medium="tactile" emma:mode="ink">
                <msink:context xmlns:msink="http://schemas.microsoft.com/ink/2010/main" type="inkWord" rotatedBoundingBox="13187,11609 16386,12009 16205,13458 13006,13059"/>
              </emma:interpretation>
              <emma:one-of disjunction-type="recognition" id="oneOf0">
                <emma:interpretation id="interp0" emma:lang="en-US" emma:confidence="0">
                  <emma:literal>Invoker</emma:literal>
                </emma:interpretation>
                <emma:interpretation id="interp1" emma:lang="en-US" emma:confidence="0">
                  <emma:literal>Ivor</emma:literal>
                </emma:interpretation>
                <emma:interpretation id="interp2" emma:lang="en-US" emma:confidence="0">
                  <emma:literal>invoker</emma:literal>
                </emma:interpretation>
                <emma:interpretation id="interp3" emma:lang="en-US" emma:confidence="0">
                  <emma:literal>snooker</emma:literal>
                </emma:interpretation>
                <emma:interpretation id="interp4" emma:lang="en-US" emma:confidence="0">
                  <emma:literal>Ironworker</emma:literal>
                </emma:interpretation>
              </emma:one-of>
            </emma:emma>
          </inkml:annotationXML>
          <inkml:trace contextRef="#ctx0" brushRef="#br0">0 677 903,'13'46'2064,"-7"-25"-129,3-5 387,0 3-258,-9-19-129,25 22-387,-25-22-258,28 15-129,-28-15-258,23 35 129,-18-15-387,8 17 129,-13-6-129,9 13-129,-9-9 129,1 6-129,-1-13-129,9 3 0,-4-13 0,9-3-129,-14-15 0,30 11-129,-13-11 0,4-11 0,1-9-129,6-8 129,0-7-129,6-8 129,-2-5-129,3-10 0,-1-1 0,4 0 0,7-3 0,2-2 0,3-1 0,7-1-129,11-1-129,2 1 258,8 2-387,-4-2 0,4 11-516,-17-5 129,10 20-516,-30-11-645,6 23-1161,-19 5-1548,-13-1 129,-15 24 129</inkml:trace>
          <inkml:trace contextRef="#ctx0" brushRef="#br0" timeOffset="565.0323">-29 827 645,'-15'35'3999,"15"-35"-129,0 0 0,-9-13-2451,8-14-774,2 6 258,1-13-129,7 3 0,-9-11-129,7 7-129,-6-13 129,10 7-258,2-10 0,10 2-129,2-5-258,9-1 0,3-3-129,-3-2-129,9 8-258,-17-9-387,8 14-1032,-21-5-774,0 3-1419,-5 8-387,-8 2 129</inkml:trace>
          <inkml:trace contextRef="#ctx0" brushRef="#br0" timeOffset="965.0551">46-124 1935,'-13'17'2064,"13"-17"-129,0 0 258,-20 20-258,4-20 0,16 0-387,-20-11 0,20 11-516,-21-20-129,21 20-258,-19-24-129,19 24 0,-15-22-129,15 22-129,-14-2 129,8 11 0,-5 13-129,7 13 0,-5 9 0,5 12-129,-2 5 129,3 11-129,1-5 0,1-3-129,1-4 0,-1-6-129,-1-3 0,-5-6-129,1 0-258,-9-11-129,8 16-387,-14-19-774,15 12-1161,-4-9-1290,0-10-516,5-2 387</inkml:trace>
          <inkml:trace contextRef="#ctx0" brushRef="#br0" timeOffset="1286.0736">-906 550 4644,'-53'-63'4644,"24"15"-387,13-3-258,-3-9-3612,8-7-258,11 2 258,0 0-903,2-1 129,7 10-903,-9-5-1032,0 8-1677,-2 10-387,-10 1 0</inkml:trace>
          <inkml:trace contextRef="#ctx0" brushRef="#br0" timeOffset="2012.1151">-484 447 4257,'-17'16'4644,"3"-44"-129,9-9-258,2-11-3741,4 1 258,6-12-387,14 0-129,-3-2-129,2-2-129,1 4-258,-2-2-129,2 16-258,-13-10-1677,-2 13-1806,-3 8-258,-3-7-129</inkml:trace>
          <inkml:trace contextRef="#ctx0" brushRef="#br0" timeOffset="1671.0956">-904 442 5547,'9'94'4902,"-5"-67"0,-4-27-516,0 0-3483,10-12-387,-10-21 258,11-4-258,-11-11-258,3-9-129,-2-8-129,-1-4-129,0-2-129,0 0 129,0 5-258,0-3 0,0 10 129,-1-2-258,1 12 0,-6-9-1032,6 9-2838,3 5-129,-2-2-387,9 5 129</inkml:trace>
          <inkml:trace contextRef="#ctx0" brushRef="#br0" timeOffset="2472.1414">-1710 795 1935,'-16'-68'3741,"16"28"0,16 12-258,-3-2-3870,5 4 387,-1 7 0,0 3 258,-1 5 258,-9-6 387,-7 17 129,9-29 0,-9 29 258,-6-37 0,-1 20-387,-17-11-129,8 8-387,-12-8-258,3-2-129,-4-2-387,-1-8 129,7 1-258,-5-9 129,9 0-516,-11-13-903,13 2-2580,5 6-258,-1-8 129</inkml:trace>
          <inkml:trace contextRef="#ctx0" brushRef="#br0" timeOffset="2978.1703">-3032 1324 2709,'-83'-64'4773,"47"21"-258,-3-14-258,7-24-2709,10 9-387,-7-20-129,17 4-387,-9-7-258,4 10 0,-10 2-129,-1 14 0,-6 14-258,-3 13-516,5 22-258,-12 1-1032,20 19-1935,-2 9-1032,1 6-258,9 4 258</inkml:trace>
          <inkml:trace contextRef="#ctx0" brushRef="#br0" timeOffset="3337.1909">-3449 1228 5160,'-100'21'4773,"45"-35"-129,-4-24-387,0-21-3354,-6-6-387,8 0-258,-3 1-129,-7 6 0,0 6-129,-8 13 0,1 14-129,-5 8 0,7 17 0,-3 0-258,10 18-129,3-5-387,18 22-1548,4-5-1806,12-6-258,15 6-258</inkml:trace>
          <inkml:trace contextRef="#ctx0" brushRef="#br0" timeOffset="3683.2107">-3803 1561 2967,'6'25'5031,"-27"-22"-645,-5-22 387,-9-15-2064,-15-23-1935,10 8 0,-17-12-258,1 6-258,-8 1-258,-6 6 129,-2 5-258,-5 16 129,1 6 0,-2 8-258,4 12 0,7 1 0,11 12-387,-3 1-516,30 22-1677,5-5-1806,9-2 129,15-1-516</inkml:trace>
          <inkml:trace contextRef="#ctx0" brushRef="#br0" timeOffset="4012.2295">-3825 1741 2580,'50'102'4386,"-38"-63"0,-12-22 0,0-17-3225,-15 5 0,-19-18 129,12-2-387,-29-18 0,-2 6 0,-22-13-387,1 11-129,-13-5 0,2 14-258,-2 3 0,4 12-129,8 5-129,5 8-258,20 22-258,2-4-516,27 28-1419,-7-6-1935,14 4-387,3-2-258</inkml:trace>
        </inkml:traceGroup>
        <inkml:traceGroup>
          <inkml:annotationXML>
            <emma:emma xmlns:emma="http://www.w3.org/2003/04/emma" version="1.0">
              <emma:interpretation id="{F997242D-3991-4097-BBAB-99673477ABF0}" emma:medium="tactile" emma:mode="ink">
                <msink:context xmlns:msink="http://schemas.microsoft.com/ink/2010/main" type="inkWord" rotatedBoundingBox="19037,10488 22409,10825 22280,12109 18909,11772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if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or,</emma:literal>
                </emma:interpretation>
                <emma:interpretation id="interp9" emma:lang="en-US" emma:confidence="0">
                  <emma:literal>"t</emma:literal>
                </emma:interpretation>
              </emma:one-of>
            </emma:emma>
          </inkml:annotationXML>
          <inkml:trace contextRef="#ctx0" brushRef="#br0" timeOffset="15132.8654">4959-790 5805,'-26'26'4515,"26"-26"-129,-35-9-258,10-17-3483,10 7 129,-7-12-258,4 2 0,-8-9-129,4 2 129,-5-5-258,4 1 0,-1-5 0,2-6-258,4 2 129,4-7-387,6 2 0,-2-8-387,10 15-645,0-14-774,9 14-1419,4 6-903,-1 0-516,5 8 258</inkml:trace>
          <inkml:trace contextRef="#ctx0" brushRef="#br0" timeOffset="14767.8447">4348-379 5160,'60'29'4386,"-38"-41"0,-21-24-387,-1-21-3096,-13 5-258,-19-15 129,1 3-258,-15-1-129,-1 4 129,-3 2-129,5 11-129,-4 3-258,5 7 0,1 3-129,4 5 0,9 8-387,1-6-387,29 28-1548,-2-32-1677,5 8-387,24-3-258,4-11 129</inkml:trace>
          <inkml:trace contextRef="#ctx0" brushRef="#br0" timeOffset="15747.9007">6639-573 8127,'-52'-6'4257,"27"-14"-129,17 1-387,-1-1-3612,9 20 0,-3-24-129,3 24 129,0 0 258,0 0 0,16-7 258,-16 7-129,38 0 0,-10-3 0,13 2 0,5-10 0,8 2-387,5-6-129,3-4-516,8 4-258,-9-18-1290,15 5-1935,-2 1-516,-1-11-258,4-3-258</inkml:trace>
        </inkml:traceGroup>
      </inkml:traceGroup>
    </inkml:traceGroup>
    <inkml:traceGroup>
      <inkml:annotationXML>
        <emma:emma xmlns:emma="http://www.w3.org/2003/04/emma" version="1.0">
          <emma:interpretation id="{1410A224-4BCF-4108-9A18-5F1660A7D04E}" emma:medium="tactile" emma:mode="ink">
            <msink:context xmlns:msink="http://schemas.microsoft.com/ink/2010/main" type="paragraph" rotatedBoundingBox="16015,3037 21745,1262 22614,4070 16884,5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8CBA95-BFEF-4896-A4CD-68835D46BCB7}" emma:medium="tactile" emma:mode="ink">
              <msink:context xmlns:msink="http://schemas.microsoft.com/ink/2010/main" type="line" rotatedBoundingBox="16015,3037 21745,1262 22614,4070 16884,5845"/>
            </emma:interpretation>
          </emma:emma>
        </inkml:annotationXML>
        <inkml:traceGroup>
          <inkml:annotationXML>
            <emma:emma xmlns:emma="http://www.w3.org/2003/04/emma" version="1.0">
              <emma:interpretation id="{B4E50479-A74A-44A8-9B8D-42D81C9178FB}" emma:medium="tactile" emma:mode="ink">
                <msink:context xmlns:msink="http://schemas.microsoft.com/ink/2010/main" type="inkWord" rotatedBoundingBox="17080,2401 19667,3706 18471,6078 15884,4773"/>
              </emma:interpretation>
              <emma:one-of disjunction-type="recognition" id="oneOf2">
                <emma:interpretation id="interp10" emma:lang="en-US" emma:confidence="0">
                  <emma:literal>Do</emma:literal>
                </emma:interpretation>
                <emma:interpretation id="interp11" emma:lang="en-US" emma:confidence="0">
                  <emma:literal>so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Do.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>0 677 903,'13'46'2064,"-7"-25"-129,3-5 387,0 3-258,-9-19-129,25 22-387,-25-22-258,28 15-129,-28-15-258,23 35 129,-18-15-387,8 17 129,-13-6-129,9 13-129,-9-9 129,1 6-129,-1-13-129,9 3 0,-4-13 0,9-3-129,-14-15 0,30 11-129,-13-11 0,4-11 0,1-9-129,6-8 129,0-7-129,6-8 129,-2-5-129,3-10 0,-1-1 0,4 0 0,7-3 0,2-2 0,3-1 0,7-1-129,11-1-129,2 1 258,8 2-387,-4-2 0,4 11-516,-17-5 129,10 20-516,-30-11-645,6 23-1161,-19 5-1548,-13-1 129,-15 24 129</inkml:trace>
        </inkml:traceGroup>
        <inkml:traceGroup>
          <inkml:annotationXML>
            <emma:emma xmlns:emma="http://www.w3.org/2003/04/emma" version="1.0">
              <emma:interpretation id="{E2353C37-DBA5-4EAD-8C2E-2FA812C8F66A}" emma:medium="tactile" emma:mode="ink">
                <msink:context xmlns:msink="http://schemas.microsoft.com/ink/2010/main" type="inkWord" rotatedBoundingBox="19503,1957 21745,1262 22614,4070 20372,4764"/>
              </emma:interpretation>
              <emma:one-of disjunction-type="recognition" id="oneOf3">
                <emma:interpretation id="interp15" emma:lang="en-US" emma:confidence="0">
                  <emma:literal>is</emma:literal>
                </emma:interpretation>
                <emma:interpretation id="interp16" emma:lang="en-US" emma:confidence="0">
                  <emma:literal>in</emma:literal>
                </emma:interpretation>
                <emma:interpretation id="interp17" emma:lang="en-US" emma:confidence="0">
                  <emma:literal>ini</emma:literal>
                </emma:interpretation>
                <emma:interpretation id="interp18" emma:lang="en-US" emma:confidence="0">
                  <emma:literal>ins</emma:literal>
                </emma:interpretation>
                <emma:interpretation id="interp1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2012.1151">-484 447 4257,'-17'16'4644,"3"-44"-129,9-9-258,2-11-3741,4 1 258,6-12-387,14 0-129,-3-2-129,2-2-129,1 4-258,-2-2-129,2 16-258,-13-10-1677,-2 13-1806,-3 8-258,-3-7-129</inkml:trace>
          <inkml:trace contextRef="#ctx0" brushRef="#br0" timeOffset="1671.0956">-904 442 5547,'9'94'4902,"-5"-67"0,-4-27-516,0 0-3483,10-12-387,-10-21 258,11-4-258,-11-11-258,3-9-129,-2-8-129,-1-4-129,0-2-129,0 0 129,0 5-258,0-3 0,0 10 129,-1-2-258,1 12 0,-6-9-1032,6 9-2838,3 5-129,-2-2-387,9 5 129</inkml:trace>
          <inkml:trace contextRef="#ctx0" brushRef="#br0" timeOffset="2472.1414">-1710 795 1935,'-16'-68'3741,"16"28"0,16 12-258,-3-2-3870,5 4 387,-1 7 0,0 3 258,-1 5 258,-9-6 387,-7 17 129,9-29 0,-9 29 258,-6-37 0,-1 20-387,-17-11-129,8 8-387,-12-8-258,3-2-129,-4-2-387,-1-8 129,7 1-258,-5-9 129,9 0-516,-11-13-903,13 2-2580,5 6-258,-1-8 129</inkml:trace>
          <inkml:trace contextRef="#ctx0" brushRef="#br0" timeOffset="565.0323">-29 827 645,'-15'35'3999,"15"-35"-129,0 0 0,-9-13-2451,8-14-774,2 6 258,1-13-129,7 3 0,-9-11-129,7 7-129,-6-13 129,10 7-258,2-10 0,10 2-129,2-5-258,9-1 0,3-3-129,-3-2-129,9 8-258,-17-9-387,8 14-1032,-21-5-774,0 3-1419,-5 8-387,-8 2 129</inkml:trace>
          <inkml:trace contextRef="#ctx0" brushRef="#br0" timeOffset="965.0551">46-124 1935,'-13'17'2064,"13"-17"-129,0 0 258,-20 20-258,4-20 0,16 0-387,-20-11 0,20 11-516,-21-20-129,21 20-258,-19-24-129,19 24 0,-15-22-129,15 22-129,-14-2 129,8 11 0,-5 13-129,7 13 0,-5 9 0,5 12-129,-2 5 129,3 11-129,1-5 0,1-3-129,1-4 0,-1-6-129,-1-3 0,-5-6-129,1 0-258,-9-11-129,8 16-387,-14-19-774,15 12-1161,-4-9-1290,0-10-516,5-2 387</inkml:trace>
          <inkml:trace contextRef="#ctx0" brushRef="#br0" timeOffset="1286.0736">-906 550 4644,'-53'-63'4644,"24"15"-387,13-3-258,-3-9-3612,8-7-258,11 2 258,0 0-903,2-1 129,7 10-903,-9-5-1032,0 8-1677,-2 10-387,-10 1 0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50:14.7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157A56-F6D6-4039-8FE4-6DCE82AA443E}" emma:medium="tactile" emma:mode="ink">
          <msink:context xmlns:msink="http://schemas.microsoft.com/ink/2010/main" type="writingRegion" rotatedBoundingBox="9610,16704 11529,11282 17325,13332 15407,18755"/>
        </emma:interpretation>
      </emma:emma>
    </inkml:annotationXML>
    <inkml:traceGroup>
      <inkml:annotationXML>
        <emma:emma xmlns:emma="http://www.w3.org/2003/04/emma" version="1.0">
          <emma:interpretation id="{A84FC010-D8D7-4593-BD1F-6D736A4FEECB}" emma:medium="tactile" emma:mode="ink">
            <msink:context xmlns:msink="http://schemas.microsoft.com/ink/2010/main" type="paragraph" rotatedBoundingBox="13740,18590 9744,16187 10455,15006 14450,17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2F485C-AFF7-4A71-AB9D-1C4E682A82F2}" emma:medium="tactile" emma:mode="ink">
              <msink:context xmlns:msink="http://schemas.microsoft.com/ink/2010/main" type="line" rotatedBoundingBox="13740,18590 9744,16187 10455,15006 14450,17409"/>
            </emma:interpretation>
          </emma:emma>
        </inkml:annotationXML>
        <inkml:traceGroup>
          <inkml:annotationXML>
            <emma:emma xmlns:emma="http://www.w3.org/2003/04/emma" version="1.0">
              <emma:interpretation id="{B972A2B8-548A-4066-9843-0B6413E5D95F}" emma:medium="tactile" emma:mode="ink">
                <msink:context xmlns:msink="http://schemas.microsoft.com/ink/2010/main" type="inkWord" rotatedBoundingBox="13740,18590 9744,16187 10455,15006 14450,17409"/>
              </emma:interpretation>
              <emma:one-of disjunction-type="recognition" id="oneOf0">
                <emma:interpretation id="interp0" emma:lang="en-US" emma:confidence="0">
                  <emma:literal>"him</emma:literal>
                </emma:interpretation>
                <emma:interpretation id="interp1" emma:lang="en-US" emma:confidence="0">
                  <emma:literal>"hi"</emma:literal>
                </emma:interpretation>
                <emma:interpretation id="interp2" emma:lang="en-US" emma:confidence="0">
                  <emma:literal>"inn</emma:literal>
                </emma:interpretation>
                <emma:interpretation id="interp3" emma:lang="en-US" emma:confidence="0">
                  <emma:literal>"nine</emma:literal>
                </emma:interpretation>
                <emma:interpretation id="interp4" emma:lang="en-US" emma:confidence="0">
                  <emma:literal>"n"</emma:literal>
                </emma:interpretation>
              </emma:one-of>
            </emma:emma>
          </inkml:annotationXML>
          <inkml:trace contextRef="#ctx0" brushRef="#br0">827 0 7611,'0'93'5160,"0"-64"-387,-24-19-258,24-10-3741,-40 11-129,17 2 0,-20-1-129,1 12-258,-13 1 0,2 14-129,-7 6 0,0 14-129,-2 5 129,0 2-258,2 1 129,4-4-129,6-3 0,1-8-258,16-4-258,2-21-258,22 4-258,-6-28-774,27 12-1161,-12-15-1161,35-11-903,-5-7 258</inkml:trace>
          <inkml:trace contextRef="#ctx0" brushRef="#br0" timeOffset="343.0196">946 412 2322,'47'36'3612,"-30"-23"-129,-17-13-774,30 29-387,-30-29-774,19 7-258,-19-7 0,0 0-258,0-13 0,0 13-258,-19 0 258,3 13-387,-14 4 0,4 13-129,-12 1 0,4 14-258,-4 1 0,1 7-258,0 5 129,3 3-258,5 4-129,-4 0 0,13 8-387,-8-4 0,18 3-258,-11-24-903,22 11-2322,4-18-774,1-10 0,7-14-258</inkml:trace>
          <inkml:trace contextRef="#ctx0" brushRef="#br0" timeOffset="625.0357">1331 804 6063,'57'63'4773,"-39"-14"-258,-15-3-258,-13 5-3741,10 15 0,-12-2 0,5 12 0,-13-6-129,0 5 129,-8-6-387,6 0 129,-5-10-129,5-5 0,3-9-258,0-12-258,10 0 0,-2-16-645,11 4-645,0-21-2193,0 0-903,0 0-258,14-11 129</inkml:trace>
          <inkml:trace contextRef="#ctx0" brushRef="#br0" timeOffset="879.0501">1638 1532 1,'71'11'3998,"-46"3"517,-4 7-1032,5 27-1032,-26-14 258,18 25-645,-18-15-387,3 19-258,-6-19-387,3 11-516,-6-16-258,6-5-129,0-3-129,0-4-258,0 4-387,1-14-258,17 21-1935,-5-12-1677,-5 0-387,-1-2-258,-7-24 130</inkml:trace>
          <inkml:trace contextRef="#ctx0" brushRef="#br0" timeOffset="1189.068">2505 1802 11739,'64'134'5418,"-55"-67"-387,-3 3-258,-6-5-4386,0-7-129,10-9 0,9-4-129,5 1-258,-3-10 129,-1 2-129,-1-10 0,-3 6 0,-5-9 0,-2 5-129,-8-6-129,2 1-129,-3-8-129,6 7-516,-6-24-903,0 0-2709,0 0-258,0 0 0,0 0-258</inkml:trace>
          <inkml:trace contextRef="#ctx0" brushRef="#br0" timeOffset="1495.0855">3272 2113 10320,'72'39'4902,"-45"-25"-258,-11 0-387,-4 6-4386,3 7 258,1 6-129,-5 10 129,-5 6 0,-1 3-129,2 4 0,0 1-129,2 6-129,-4-7 0,8 3-387,-10-18-258,15 11-1161,-17-19-2451,6-10-129,-7-23-516,0 0 387</inkml:trace>
          <inkml:trace contextRef="#ctx0" brushRef="#br0" timeOffset="1757.1005">3834 2059 9288,'84'77'4902,"-40"-36"-129,-3 6-387,-25-1-4128,26 4 0,-4 3 0,0 3-129,-7 1-129,-7-7 0,-4 4 0,-2-10-129,-2-3-129,-6-13-129,3 3-258,-13-31-1032,18 19-1806,-18-19-1161,12-13-129,-5-8-387</inkml:trace>
        </inkml:traceGroup>
      </inkml:traceGroup>
    </inkml:traceGroup>
    <inkml:traceGroup>
      <inkml:annotationXML>
        <emma:emma xmlns:emma="http://www.w3.org/2003/04/emma" version="1.0">
          <emma:interpretation id="{3E32FD3C-0EBD-4B04-BC53-1A389672E7DF}" emma:medium="tactile" emma:mode="ink">
            <msink:context xmlns:msink="http://schemas.microsoft.com/ink/2010/main" type="paragraph" rotatedBoundingBox="14293,17352 15894,12826 17325,13332 15724,178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24A791-9D53-42A6-BD61-99D2DE07BA06}" emma:medium="tactile" emma:mode="ink">
              <msink:context xmlns:msink="http://schemas.microsoft.com/ink/2010/main" type="line" rotatedBoundingBox="14293,17352 15894,12826 17325,13332 15724,17858"/>
            </emma:interpretation>
          </emma:emma>
        </inkml:annotationXML>
        <inkml:traceGroup>
          <inkml:annotationXML>
            <emma:emma xmlns:emma="http://www.w3.org/2003/04/emma" version="1.0">
              <emma:interpretation id="{39E504F7-2EC8-40D7-891E-313498E9CC50}" emma:medium="tactile" emma:mode="ink">
                <msink:context xmlns:msink="http://schemas.microsoft.com/ink/2010/main" type="inkWord" rotatedBoundingBox="14293,17352 15894,12826 17325,13332 15724,17858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its</emma:literal>
                </emma:interpretation>
                <emma:interpretation id="interp9" emma:lang="en-US" emma:confidence="0">
                  <emma:literal>"F</emma:literal>
                </emma:interpretation>
              </emma:one-of>
            </emma:emma>
          </inkml:annotationXML>
          <inkml:trace contextRef="#ctx0" brushRef="#br0" timeOffset="2012.115">4812 1798 10707,'97'117'5031,"-60"-51"-129,-6 4-258,-22-3-4515,14-1-129,4-6 0,-5-4-129,-3-7-258,-12-14-258,6 0-387,-13-35-1032,8 24-1032,-8-24-1548,0 0-258,-5-12-258</inkml:trace>
          <inkml:trace contextRef="#ctx0" brushRef="#br0" timeOffset="2276.1301">5084 1643 4644,'46'-39'4902,"-15"39"-387,-5 4 129,2 5-3483,13 26-129,-10-2 0,18 21-387,-13 1-258,7 14-129,-8-4-129,2-1-129,-6 3-129,-4-14 0,-2-4-129,-9-16-258,6 2-1161,-22-35-2451,17 9-645,-6-16 0,-7-28-387</inkml:trace>
          <inkml:trace contextRef="#ctx0" brushRef="#br0" timeOffset="2560.1463">5671 760 10449,'40'-5'4902,"-15"18"-387,-2 3 0,-2 7-4257,14 8-258,8 11 258,1 9-258,-1 11 258,-5 5-258,0 7 129,0-2-129,-1 0 0,1-9-129,-7-8-129,4-2-258,-12-24-387,10 9-1677,-12-21-2193,-21-17 0,0 0-258,0 0-129</inkml:trace>
          <inkml:trace contextRef="#ctx0" brushRef="#br0" timeOffset="2850.163">5786 212 10062,'41'-4'4773,"-12"-34"-129,10-16-516,9-16-4128,18-9-129,20-7 0,6-10-129,11 6 0,-1 1-258,11 13-516,-16-10-1161,4 15-2193,-6 13-129,-19 5-516,-10 11 387</inkml:trace>
          <inkml:trace contextRef="#ctx0" brushRef="#br0" timeOffset="3192.1825">6299-346 10707,'-29'69'5031,"29"-69"-129,-8 14-258,8-25-4257,18-7-258,16-8 129,10-8 0,9-6-387,3-7 258,4-1-387,2-5 129,2 1-129,0-5-129,-1 7-258,-13-8-774,7 12-2709,-21 0-645,-16 3-129,-15 2-387</inkml:trace>
          <inkml:trace contextRef="#ctx0" brushRef="#br0" timeOffset="3464.1981">5606-1055 10191,'-17'17'4902,"17"-17"-387,0-34-129,32-8-4515,17-2 129,18-11 0,14-10-129,19-5-258,2-10 129,14 6-258,-2-9 0,7 14-258,-12-7 0,10 19-516,-20-9-1290,-10 10-1806,-2 13-129,-16-3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8:58:37.1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5-22T19:03:27.907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1F2859-A566-4DD6-B409-02C8909FB9EA}" emma:medium="tactile" emma:mode="ink">
          <msink:context xmlns:msink="http://schemas.microsoft.com/ink/2010/main" type="writingRegion" rotatedBoundingBox="12200,17542 16781,13351 18769,15523 14188,19715"/>
        </emma:interpretation>
      </emma:emma>
    </inkml:annotationXML>
    <inkml:traceGroup>
      <inkml:annotationXML>
        <emma:emma xmlns:emma="http://www.w3.org/2003/04/emma" version="1.0">
          <emma:interpretation id="{21094397-CD6C-40C6-8B1E-154FC9C74419}" emma:medium="tactile" emma:mode="ink">
            <msink:context xmlns:msink="http://schemas.microsoft.com/ink/2010/main" type="paragraph" rotatedBoundingBox="12200,17542 16781,13351 18062,14751 13482,18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AA888E-0C84-491C-B88D-ECC067BE2F03}" emma:medium="tactile" emma:mode="ink">
              <msink:context xmlns:msink="http://schemas.microsoft.com/ink/2010/main" type="line" rotatedBoundingBox="12200,17542 16781,13351 18062,14751 13482,18943"/>
            </emma:interpretation>
          </emma:emma>
        </inkml:annotationXML>
        <inkml:traceGroup>
          <inkml:annotationXML>
            <emma:emma xmlns:emma="http://www.w3.org/2003/04/emma" version="1.0">
              <emma:interpretation id="{7BE779B7-8955-4DCE-B69B-0332D678F5D7}" emma:medium="tactile" emma:mode="ink">
                <msink:context xmlns:msink="http://schemas.microsoft.com/ink/2010/main" type="inkWord" rotatedBoundingBox="12325,17772 14869,14508 16233,15571 13689,18835"/>
              </emma:interpretation>
              <emma:one-of disjunction-type="recognition" id="oneOf0">
                <emma:interpretation id="interp0" emma:lang="en-US" emma:confidence="0">
                  <emma:literal>"co.:</emma:literal>
                </emma:interpretation>
                <emma:interpretation id="interp1" emma:lang="en-US" emma:confidence="0">
                  <emma:literal>"co:</emma:literal>
                </emma:interpretation>
                <emma:interpretation id="interp2" emma:lang="en-US" emma:confidence="0">
                  <emma:literal>"o:</emma:literal>
                </emma:interpretation>
                <emma:interpretation id="interp3" emma:lang="en-US" emma:confidence="0">
                  <emma:literal>"go:</emma:literal>
                </emma:interpretation>
                <emma:interpretation id="interp4" emma:lang="en-US" emma:confidence="0">
                  <emma:literal>"cod:</emma:literal>
                </emma:interpretation>
              </emma:one-of>
            </emma:emma>
          </inkml:annotationXML>
          <inkml:trace contextRef="#ctx0" brushRef="#br0">9058 5872 1161,'0'43'5676,"-5"-17"-387,-3 11-129,-6 19-2580,-12-18-1290,13 15-258,-13-6-516,2 8-129,0-4 0,2 6-129,-1-4-129,2-1 129,5-7-258,4-5 129,7 3-258,2-10-129,3 6-387,0-21-645,11 12-2193,3-11-1935,-14-19-129,19 30-258</inkml:trace>
          <inkml:trace contextRef="#ctx0" brushRef="#br0" timeOffset="413.0413">9392 6350 3612,'17'12'5934,"-14"9"-258,-3-1-645,0-2-2709,8 12-1548,-8-14-516,0 3-258,0-19-129,0 25-387,0-25-516,0 0-1161,0 0-2967,0 0-387,0 0-258</inkml:trace>
          <inkml:trace contextRef="#ctx1" brushRef="#br1">10051 6410 0,'0'0'0,"0"0"0,0 0 0,0 0 0,0 0 0,0 0 0</inkml:trace>
          <inkml:trace contextRef="#ctx0" brushRef="#br0" timeOffset="-957.0957">8599 5034 2322,'0'36'5418,"0"0"0,-8-19-387,-16-14-2838,16 26-516,-21-21-645,8 15-258,-19-16-258,2 8 0,-14-10-258,-4 1-129,-3-5 0,-4-1 0,-6 0-129,5 0 0,6-3 0,-1-2-258,9 5-129,4-12-387,17 12-645,-11-14-2580,24-4-1290,9-1-387,4-5-129</inkml:trace>
          <inkml:trace contextRef="#ctx0" brushRef="#br0" timeOffset="18883.8882">10218 5666 5031,'0'0'5418,"0"0"-387,-29-6-1548,10-4-2322,19 10-258,-23-18-258,23 18 129,-21-14-258,21 14 0,-30-7-129,30 7 0,-27 3 129,17 12-258,0 4 0,5 7-258,5 0 258,4 12-258,9 2 129,7 7-129,6-10 0,6 4 0,8-9 129,7-6 0,1-13 0,10-7 0,-1-8 129,4-16-258,-1-16 258,-4-1 0,-6-3-129,-9-2 0,-9-9 0,-9 8 129,-18-2-129,-2 3 129,-8 3-129,-14 7-129,-10-3 129,-11 2-129,-2 6 129,-6 3-129,-3 3 0,1 3 129,-3 8-129,2 0 0,3 5 0,1 3 0,2 4 0,8 8 0,-1 3 0,6 3 0,6 3-129,7 11 129,6 7 0,6 7-129,7 1 129,10 7-129,11 2 129,5-1-129,4-8 129,7-5-129,5-15 258,1-13-129,0-7 0,5-7 0,-1-14 0,1-10 129,-5-5-129,-6-4 258,-6-2-258,-4-2 258,-17-5-258,-7-1 258,-6 1-129,-18 3 0,-10 1 0,-7-2-129,-4 0 129,-3 4-129,-3 11 0,2 5 129,2 6-129,3 6 0,0 5 0,3 3 0,6 16 0,6 8 0,5 6 0,5 13 0,11 2-129,5 10 0,13-2 258,8-1-258,8-3 129,6-8 0,4-10 0,6-13-129,-2-15 258,4-3-129,-4-17 129,2-11 0,-7-13 0,-6-4 0,-8-3 0,-4 1 0,-12-3 0,-7 0 0,-2 3 0,-15 5-129,-7 11 129,-6 2 0,2 3-129,-10 10 0,2 8 0,-2 6 0,5 2 0,1 2 0,4 17 0,1 5 0,10 12 0,7 6 0,4 8 0,5 2-258,5 3 258,9-2-129,7-5 129,5-10-129,3-9 258,6-16-258,0-13 258,-1-4-129,-4-18 129,-1-5 0,-6-9-129,-6 1 258,-7-1-258,-8 0 129,-2 5-129,-10-2 258,-8 11-258,-1-1 0,1 5 129,-2 6-129,-3 2 0,4 6 0,1 4 0,18 0 0,-24 30 0,15-4 0,5-2 0,1 5 0,3 1 0,0-1 0,0-29 0,3 28 0,-3-28-129,0 0 258,18-7-129,-18 7 0,10-32 0,-10 32 0,4-25 0,-4 25 0,0-19-258,0 19-129,0-28-387,-6-12-1419,24 2-3096,-1-11-516,12-8-645,5-11-258</inkml:trace>
          <inkml:trace contextRef="#ctx0" brushRef="#br0" timeOffset="20860.0858">10741 4678 2580,'-7'-52'3096,"7"52"-645,-8-36 129,8 36-258,-9-30 129,9 30-516,-5-20 0,5 20-516,0 0-129,0 0-258,-18-23 0,18 23-129,0 0-258,0 0-129,-21-2-129,21 2 0,0 0-129,-14 16 0,9 1-129,5 2 0,-1 2 0,1-1 0,0-1 0,8 0 129,-8-19-129,20 15 0,-20-15 129,29-8-129,-14-7 0,1-4 129,-5-5-129,-1 0 0,-7 1 0,-2 4 0,-1 2-258,0 17 258,-19-21 0,19 21-129,-33-2 129,13 2-129,20 0 0,-33 29 129,18-6 0,1 5-129,10 0 0,4 5 0,0-4 0,10 0 0,6-8 0,8-9 129,-1-9-129,2-3 0,3-8 0,-4-10 0,-7-4 129,-2 2-129,-9-5 129,-4 2-129,-2 3 0,-8 3 0,-5 1 0,-6 6 129,-2 5-129,2-1 0,1 6 0,-1 6 0,1 4 0,18-10 0,-24 31-129,24-31 0,-10 31-258,10-31-258,12 28-1290,-12-28-3354,33 12-516,3-3-516,-4 2-387</inkml:trace>
          <inkml:trace contextRef="#ctx0" brushRef="#br0" timeOffset="21431.1429">11840 5023 5031,'0'0'5676,"-21"-19"-387,21 19-258,0 19-3096,-8-17-903,8 22 0,0-24-387,0 40-129,0-40 0,3 36 0,-3-36-129,5 17 0,-5-17 0,0 0-129,14-24 0,-10 9-129,-3-7 0,-1 4 129,0 18-129,0-24 0,0 24-129,0 0 0,-14-14-258,4-3-387,10 17-2709,0-29-2193,0 1-258,3 4-516,-1-8-387</inkml:trace>
        </inkml:traceGroup>
        <inkml:traceGroup>
          <inkml:annotationXML>
            <emma:emma xmlns:emma="http://www.w3.org/2003/04/emma" version="1.0">
              <emma:interpretation id="{CADCD346-6E4E-4829-90B3-F0E5D0035EA8}" emma:medium="tactile" emma:mode="ink">
                <msink:context xmlns:msink="http://schemas.microsoft.com/ink/2010/main" type="inkWord" rotatedBoundingBox="16063,14635 17094,13692 18062,14751 17032,15694"/>
              </emma:interpretation>
              <emma:one-of disjunction-type="recognition" id="oneOf1">
                <emma:interpretation id="interp5" emma:lang="en-US" emma:confidence="0">
                  <emma:literal>I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4313.4312">12688 4316 645,'0'0'5289,"20"9"516,7 0-645,20 13-2322,-15-22-1161,30 16-258,-7-9-516,14 4 0,-7-11-516,1 0-258,-7 0-258,-13-6-645,9 6-903,-28-7-3483,-5-12-258,-19 19-645,19-32 258</inkml:trace>
          <inkml:trace contextRef="#ctx0" brushRef="#br0" timeOffset="5597.5597">12721 2986 3612,'-2'16'6192,"20"-21"-516,6-10-258,-2-22-2967,29 17-1032,-2-19-516,16 1-387,0-1 0,7-1-387,-8 3 129,0 5-258,-5 0 129,-7 5-129,-10 6 0,-10 8-129,-7 1 129,-5 1-258,-20 11-129,20-14-258,-20 14-1161,4 12-3483,-4-12-387,0 0-129,-4 18-645</inkml:trace>
          <inkml:trace contextRef="#ctx0" brushRef="#br0" timeOffset="5140.514">12844 3542 3612,'15'-27'5934,"9"13"-258,8 1-387,21 9-2967,-13-29-1161,19 15-258,-6-10-387,6 0-129,-7-2-258,-9-6 0,-3 4-516,-14-8-387,4 31-1677,-18-13-2838,-4 3-387,-8 19-516</inkml:trace>
        </inkml:traceGroup>
      </inkml:traceGroup>
    </inkml:traceGroup>
    <inkml:traceGroup>
      <inkml:annotationXML>
        <emma:emma xmlns:emma="http://www.w3.org/2003/04/emma" version="1.0">
          <emma:interpretation id="{3D469E17-6031-4BB1-B1A4-76473B947C13}" emma:medium="tactile" emma:mode="ink">
            <msink:context xmlns:msink="http://schemas.microsoft.com/ink/2010/main" type="paragraph" rotatedBoundingBox="13315,18164 16736,15175 17852,16453 14431,19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3648FF-4BEB-468D-A5E9-DA0AC545316F}" emma:medium="tactile" emma:mode="ink">
              <msink:context xmlns:msink="http://schemas.microsoft.com/ink/2010/main" type="line" rotatedBoundingBox="13315,18164 16736,15175 17852,16453 14431,19441"/>
            </emma:interpretation>
          </emma:emma>
        </inkml:annotationXML>
        <inkml:traceGroup>
          <inkml:annotationXML>
            <emma:emma xmlns:emma="http://www.w3.org/2003/04/emma" version="1.0">
              <emma:interpretation id="{C5B7E457-843E-4A0A-9D62-AD761890A37C}" emma:medium="tactile" emma:mode="ink">
                <msink:context xmlns:msink="http://schemas.microsoft.com/ink/2010/main" type="inkWord" rotatedBoundingBox="15491,16419 16813,15264 17819,16415 16497,17571"/>
              </emma:interpretation>
              <emma:one-of disjunction-type="recognition" id="oneOf2">
                <emma:interpretation id="interp10" emma:lang="en-US" emma:confidence="0">
                  <emma:literal>"ate</emma:literal>
                </emma:interpretation>
                <emma:interpretation id="interp11" emma:lang="en-US" emma:confidence="0">
                  <emma:literal>"tee</emma:literal>
                </emma:interpretation>
                <emma:interpretation id="interp12" emma:lang="en-US" emma:confidence="0">
                  <emma:literal>"nee</emma:literal>
                </emma:interpretation>
                <emma:interpretation id="interp13" emma:lang="en-US" emma:confidence="0">
                  <emma:literal>"(BE</emma:literal>
                </emma:interpretation>
                <emma:interpretation id="interp14" emma:lang="en-US" emma:confidence="0">
                  <emma:literal>"(RE</emma:literal>
                </emma:interpretation>
              </emma:one-of>
            </emma:emma>
          </inkml:annotationXML>
          <inkml:trace contextRef="#ctx0" brushRef="#br0" timeOffset="2885.2877">12210 5704 5547,'49'21'5547,"-13"7"-387,1 2-129,-8 3-3225,26 22-1032,-6-9 0,6 11-387,-10-3 0,5 5 0,-10-9-258,-8 4 129,-5-18-129,-9-1-258,-1-4-516,-17-31-1161,0 0-3225,0 0-516,0 0-129,-19-3-387</inkml:trace>
          <inkml:trace contextRef="#ctx0" brushRef="#br0" timeOffset="3424.3424">12449 5283 6450,'13'13'5805,"2"8"-516,12 10-258,11 10-3612,-10-15-516,12 8-516,-2-11-129,4 0-258,-2-8-129,-6-11-258,6 3-645,-21-19-1290,12 0-2451,-9-2-645,-11-9-258,2 2 0</inkml:trace>
          <inkml:trace contextRef="#ctx0" brushRef="#br0" timeOffset="3832.3832">12583 4861 903,'0'0'5418,"16"0"258,5 15-387,6-5-2064,24 27-1032,-17-21-774,27 15-258,-10-21-387,20 9-129,-9-10-387,6-4 0,-3-5-258,-4-11-258,0-2-258,-19-22-903,13 12-3483,-22-3-387,-7-4-516,-10 0-129</inkml:trace>
          <inkml:trace contextRef="#ctx0" brushRef="#br0" timeOffset="4689.4689">12855 3975 5160,'0'-24'5547,"18"20"-258,6 4-2064,3-11-1548,36 11-387,-9-7-258,23 7-387,-6-1 129,14 1-387,-10 4 0,1 8-129,-10-1-258,-17 0-129,0 4-258,-24-9-516,12 19-1419,-18-14-2967,-19-11-258,15 26-516</inkml:trace>
          <inkml:trace contextRef="#ctx0" brushRef="#br0" timeOffset="933.0933">9897 6598 5676,'37'65'5676,"-18"-25"-258,-3-1-516,0-1-3741,5 10-774,-5-1 0,3 3-258,-6 2 258,-5 4-387,-6 0 129,-2 5-129,-5-8-129,-6-8 0,-5 0-387,-13-27-387,16 9-1806,-6-20-2451,-5-14-387,4-5-258</inkml:trace>
          <inkml:trace contextRef="#ctx0" brushRef="#br0" timeOffset="1473.1471">10701 6677 5160,'4'41'5676,"-4"-11"-387,5 7-258,2 6-3741,-7-15-516,0 3-645,0-10-258,0-21-387,0 0-1161,0 0-3225,0 0-387,0-22-516</inkml:trace>
          <inkml:trace contextRef="#ctx0" brushRef="#br0" timeOffset="2104.2104">11314 6526 6837,'0'19'5934,"0"12"-516,0-9-129,0-22-3741,-4 29-645,4-29-516,8 34 0,-1-8 0,9 5-129,0 10-129,8 6-129,0 7 129,5 3-129,3-2 129,3 0-258,4-8 258,1-11-387,5-10-129,-5-19-129,10 5-645,-20-24-1161,21 3-2967,-12-5-258,-2-1-645,0 3 387</inkml:trace>
          <inkml:trace contextRef="#ctx0" brushRef="#br0" timeOffset="2492.2491">11782 6181 3483,'3'49'5547,"23"-19"-129,-2-4-387,-2-5-2580,22 18-1419,-15-16-645,4-2-258,-1-2-516,-11-19-387,8 7-1677,-29-7-2709,19-9-129,-19 9-258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50:08.5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233389-4C6A-4860-9460-E116731EDE3D}" emma:medium="tactile" emma:mode="ink">
          <msink:context xmlns:msink="http://schemas.microsoft.com/ink/2010/main" type="writingRegion" rotatedBoundingBox="3549,9267 6624,9267 6624,11202 3549,11202"/>
        </emma:interpretation>
      </emma:emma>
    </inkml:annotationXML>
    <inkml:traceGroup>
      <inkml:annotationXML>
        <emma:emma xmlns:emma="http://www.w3.org/2003/04/emma" version="1.0">
          <emma:interpretation id="{80469FFE-8F4C-459E-A66E-51F7EC5451E6}" emma:medium="tactile" emma:mode="ink">
            <msink:context xmlns:msink="http://schemas.microsoft.com/ink/2010/main" type="paragraph" rotatedBoundingBox="3549,9267 6624,9267 6624,11202 3549,11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6B0CB0-A2A6-45E9-B159-618AC7B433FB}" emma:medium="tactile" emma:mode="ink">
              <msink:context xmlns:msink="http://schemas.microsoft.com/ink/2010/main" type="line" rotatedBoundingBox="3549,9267 6624,9267 6624,11202 3549,11202"/>
            </emma:interpretation>
          </emma:emma>
        </inkml:annotationXML>
        <inkml:traceGroup>
          <inkml:annotationXML>
            <emma:emma xmlns:emma="http://www.w3.org/2003/04/emma" version="1.0">
              <emma:interpretation id="{27D96368-9730-44E8-84C2-30064757A2D4}" emma:medium="tactile" emma:mode="ink">
                <msink:context xmlns:msink="http://schemas.microsoft.com/ink/2010/main" type="inkWord" rotatedBoundingBox="3312,10410 6451,9042 7099,10528 3959,11896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]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-9112-2910 5547,'73'36'4902,"-37"-9"0,-14-9-516,9 18-4644,-6-3-129,7 21 387,2 7 129,-8 15-258,-7 8 258,1 12-258,-15-3-129,6 6-387,-11-11 0,0 0 0,-12-22-129,2-1 129,-15-20-258,4-4 258,-10-11-387,3 2-903,-3 3-1548,-16-15-645</inkml:trace>
          <inkml:trace contextRef="#ctx0" brushRef="#br0" timeOffset="-496.0284">-8475-2757 2967,'25'3'4644,"-2"4"-129,-23-7 0,0 0-4257,0 30-129,0-1 258,0 19 0,0 11 0,2 18 258,-2 14-129,1 19-129,-1-3 0,0 10-258,-7 3 129,-3-5-387,-4 0 0,-11-19-516,11 2-903,-20-30-2064,4-16-1032,7-10-387,-11-29 259</inkml:trace>
          <inkml:trace contextRef="#ctx0" brushRef="#br0" timeOffset="537.0307">-11499-1223 1677,'16'-27'3999,"-3"19"387,4-1-2967,-17 9 0,35-2 129,-17 2-129,12 28-129,-5-6-387,11 12-129,-1-2-645,5-2-387,5 9-645,-11-15-645,21 7-774,-8-3-2193,0-19-129,13 8 0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50:19.1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8F9B87-4569-4E18-B4B0-B1C7A0591AF9}" emma:medium="tactile" emma:mode="ink">
          <msink:context xmlns:msink="http://schemas.microsoft.com/ink/2010/main" type="writingRegion" rotatedBoundingBox="23984,11902 23002,18227 21429,17983 22411,11657"/>
        </emma:interpretation>
      </emma:emma>
    </inkml:annotationXML>
    <inkml:traceGroup>
      <inkml:annotationXML>
        <emma:emma xmlns:emma="http://www.w3.org/2003/04/emma" version="1.0">
          <emma:interpretation id="{CCB3F257-2540-4157-A3AF-F3D3A19BD9C3}" emma:medium="tactile" emma:mode="ink">
            <msink:context xmlns:msink="http://schemas.microsoft.com/ink/2010/main" type="paragraph" rotatedBoundingBox="23984,11902 23002,18227 21429,17983 22411,11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53C4C9-4494-4566-B6D5-3B0196D21063}" emma:medium="tactile" emma:mode="ink">
              <msink:context xmlns:msink="http://schemas.microsoft.com/ink/2010/main" type="line" rotatedBoundingBox="23984,11902 23002,18227 21429,17983 22411,11657"/>
            </emma:interpretation>
          </emma:emma>
        </inkml:annotationXML>
        <inkml:traceGroup>
          <inkml:annotationXML>
            <emma:emma xmlns:emma="http://www.w3.org/2003/04/emma" version="1.0">
              <emma:interpretation id="{7AC88BFD-9EE8-49E2-A3C7-C8FE712BCB0C}" emma:medium="tactile" emma:mode="ink">
                <msink:context xmlns:msink="http://schemas.microsoft.com/ink/2010/main" type="inkWord" rotatedBoundingBox="23984,11902 23002,18227 21429,17983 22411,11657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?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12541-2603 5031,'14'8'4386,"-14"-8"129,25 16-1161,-25-16-774,0 0-903,0 0-387,0 0-516,0 0-387,0 0 0,0 0 0,0 0-129,0 0-129,0 0 129,13-17 129,-7 1-129,-1-6 0,5-2 0,3-8-129,9 1 129,5-12-129,15-3 0,14-4-129,12-2-129,14-1 0,5-9-387,12 11-258,-14-16-2322,3 15-1548,-10-1-129,-13 1-258,-21 7-387</inkml:trace>
          <inkml:trace contextRef="#ctx0" brushRef="#br0" timeOffset="326.0186">12360-2283 8901,'60'24'4644,"-17"-35"-129,2-26 0,1-12-3741,21 2-129,1-9 0,10 3-387,4 3-258,-1 0-129,5 10-387,-7 0-129,5 15-258,-21-9-129,2 23-645,-27-13-1677,-6 10-1161,-8 8-129,-24 6 129</inkml:trace>
          <inkml:trace contextRef="#ctx0" brushRef="#br0" timeOffset="608.0348">12705-2209 8256,'-75'124'4644,"53"-78"-258,9-11-258,13-1-3096,3-15-129,25 3-258,1-15 0,20-1-129,5-6-129,17-6-129,5-12-129,11-5-129,4-1 0,-1-5-258,8 6 0,-15-8-516,2 17-1161,-25-5-2322,-11 4-258,-18 5-387,-31 10-129</inkml:trace>
          <inkml:trace contextRef="#ctx0" brushRef="#br0" timeOffset="864.0494">13105-1816 5805,'-147'147'4128,"94"-73"-258,-1-14 0,17-3-2838,19 1-516,8-15 129,15-1-129,8-13 0,21 0 0,5-16 0,13-2-129,8-11-258,8 0-129,5-12 0,4-7-129,4-3 129,-6-6-129,-2 4-387,-14-7-129,-2 8-903,-18 0-2322,-17-2-387,-8 9-129,-21-3-387</inkml:trace>
          <inkml:trace contextRef="#ctx0" brushRef="#br0" timeOffset="1114.0637">12595-755 8643,'15'89'4515,"14"-67"0,18-9-516,12-3-3225,10-10-129,18 0-387,7-10-129,4 5-129,7-3 0,-2-3-516,3 11-387,-21-11-1548,-6 7-1677,-11 4-387,-22-2-129,-10 2 0</inkml:trace>
          <inkml:trace contextRef="#ctx0" brushRef="#br0" timeOffset="1359.0777">12941-178 6837,'-127'154'4644,"84"-84"-129,8-14-258,22-25-1806,10 10-2322,16-6-129,15-2 129,6-5-129,10 1 0,9-6 0,6-3 0,8 1-387,-2-9-258,7 7-1548,-7-4-1935,-11-10-258,-4 3-387,-19-8 0</inkml:trace>
          <inkml:trace contextRef="#ctx0" brushRef="#br0" timeOffset="1646.0938">12555 1008 903,'-14'71'4257,"16"-40"387,10-11-387,13-6-1677,16 26-258,-4-14-774,23 15-387,-4-10-387,15 7-387,1-4-387,-1-1-129,4 6-645,-17-18-1677,-2 1-1677,-4 2-387,-20-9-387,-8-6 129</inkml:trace>
          <inkml:trace contextRef="#ctx0" brushRef="#br0" timeOffset="1933.1106">12164 1247 6450,'44'87'4773,"2"-49"-258,4 1-129,-3-13-3612,32 15 0,2-3-129,9 0-387,2-1-387,-5-8-387,7 12-1419,-19-11-2322,-3-9-258,-8-1-387,-22-16 129</inkml:trace>
          <inkml:trace contextRef="#ctx0" brushRef="#br0" timeOffset="2250.1284">11821 2194 9288,'36'100'4902,"-11"-52"-387,8-2-129,9-5-3999,-3-8-258,14 5 0,0-4-129,-3-2 0,-3 5-258,-3-12-129,12 11-1161,-20-18-2580,6-8-387,-3-9-258,-14-6-258</inkml:trace>
          <inkml:trace contextRef="#ctx0" brushRef="#br0" timeOffset="2542.1454">11738 2453 5805,'-34'26'4902,"25"-8"-258,9 4-387,7 10-2838,1-14-516,18 13-516,1 3 0,5 7 0,0-3-258,1 2 0,-1 0-129,-3-6-129,2 3-387,-15-15-903,12-6-2838,-28-16-387,0 0 0,0 0-516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50:21.9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2C652E-ED51-41B9-A25D-78BF8F681779}" emma:medium="tactile" emma:mode="ink">
          <msink:context xmlns:msink="http://schemas.microsoft.com/ink/2010/main" type="writingRegion" rotatedBoundingBox="18954,18897 16986,11905 18977,11345 20945,18336"/>
        </emma:interpretation>
      </emma:emma>
    </inkml:annotationXML>
    <inkml:traceGroup>
      <inkml:annotationXML>
        <emma:emma xmlns:emma="http://www.w3.org/2003/04/emma" version="1.0">
          <emma:interpretation id="{7B117D42-A99D-4CF3-BD51-54655C204602}" emma:medium="tactile" emma:mode="ink">
            <msink:context xmlns:msink="http://schemas.microsoft.com/ink/2010/main" type="paragraph" rotatedBoundingBox="18954,18897 16986,11905 18977,11345 20945,18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55C2CD-8D41-4959-8E81-10BB63689D11}" emma:medium="tactile" emma:mode="ink">
              <msink:context xmlns:msink="http://schemas.microsoft.com/ink/2010/main" type="line" rotatedBoundingBox="18954,18897 16986,11905 18977,11345 20945,18336"/>
            </emma:interpretation>
          </emma:emma>
        </inkml:annotationXML>
        <inkml:traceGroup>
          <inkml:annotationXML>
            <emma:emma xmlns:emma="http://www.w3.org/2003/04/emma" version="1.0">
              <emma:interpretation id="{1BE9698B-76C2-41EE-81E5-EF2E7ECFD4EB}" emma:medium="tactile" emma:mode="ink">
                <msink:context xmlns:msink="http://schemas.microsoft.com/ink/2010/main" type="inkWord" rotatedBoundingBox="18977,11345 20945,18336 18954,18897 16986,11905"/>
              </emma:interpretation>
              <emma:one-of disjunction-type="recognition" id="oneOf0">
                <emma:interpretation id="interp0" emma:lang="en-US" emma:confidence="0">
                  <emma:literal>in,</emma:literal>
                </emma:interpretation>
                <emma:interpretation id="interp1" emma:lang="en-US" emma:confidence="0">
                  <emma:literal>is,</emma:literal>
                </emma:interpretation>
                <emma:interpretation id="interp2" emma:lang="en-US" emma:confidence="0">
                  <emma:literal>in.</emma:literal>
                </emma:interpretation>
                <emma:interpretation id="interp3" emma:lang="en-US" emma:confidence="0">
                  <emma:literal>ini,</emma:literal>
                </emma:interpretation>
                <emma:interpretation id="interp4" emma:lang="en-US" emma:confidence="0">
                  <emma:literal>i,</emma:literal>
                </emma:interpretation>
              </emma:one-of>
            </emma:emma>
          </inkml:annotationXML>
          <inkml:trace contextRef="#ctx0" brushRef="#br0">10904 2558 3870,'-24'34'4386,"21"-10"258,3 1-2322,10 26-387,-7-13-387,18 24-774,-9-9-129,7 6-516,-6-2-258,-1-3-387,3 9-387,-17-26-903,2 15-774,-19-17-1548,-6-15-774,-1-5 645</inkml:trace>
          <inkml:trace contextRef="#ctx0" brushRef="#br0" timeOffset="231.0132">10311 2723 5547,'-10'69'4386,"-1"-45"-258,8-10-645,-10 7-3612,4-4-387,-5-9-1677,-7 5-1806,-2 11-387,-16-7 0</inkml:trace>
          <inkml:trace contextRef="#ctx0" brushRef="#br0" timeOffset="553.0314">9927 2148 7482,'0'77'4644,"-9"-41"-129,-10-3-387,-6 4-3999,-9-9-258,3 1 0,-10 1 129,-7 7-258,-13-2 129,-2 16-387,-10-15-387,11 11-2064,-6-6-1419,-5-10 129,8-10-645</inkml:trace>
          <inkml:trace contextRef="#ctx0" brushRef="#br0" timeOffset="853.0488">9252 1843 7998,'-48'60'4773,"12"-26"-258,-8-1-387,-9 5-4128,-4-4-129,4 4-129,-10-14-903,14 14-2580,-14-8-645,-2-5-387,2-8 0</inkml:trace>
          <inkml:trace contextRef="#ctx0" brushRef="#br0" timeOffset="1125.064">9242 1452 10191,'84'60'4902,"-61"-39"-516,-11 9-903,-12-30-3483,9 22 129,-9-22-129,-12 19 0,-17-8 0,-17 0 0,-11-2 0,-11 0-258,-4 3-258,-15-12-645,15 4-1548,-4-7-1806,8-18-129,11-10-387</inkml:trace>
          <inkml:trace contextRef="#ctx0" brushRef="#br0" timeOffset="1368.0782">9179 1028 9159,'79'54'4902,"-55"-26"-387,-14-8-258,-10-20-4128,-15 17-129,-13-10 129,-9-1-258,-11-6 129,-10 1-258,-9-2 0,-7-7-516,-8-19-387,8 12-1419,-4-18-1806,2-8-129,8-6-387</inkml:trace>
          <inkml:trace contextRef="#ctx0" brushRef="#br0" timeOffset="1621.0927">8911 287 9159,'45'59'4902,"-37"-42"-387,-8-17-258,-10 5-4128,-17-7 0,-5-11 0,-9-7 0,-12-8-129,-8-3 0,-2-14-129,3 1-387,-8-19-1032,21 15-1419,0-10-1290,6 1-516,14 6-258</inkml:trace>
          <inkml:trace contextRef="#ctx0" brushRef="#br0" timeOffset="1905.109">9164-404 10191,'20'71'5160,"-23"-42"-387,-22-6-129,-8-23-4386,-6 5-129,1-3-129,0-2 129,-8 0-129,-2-9-129,-8-9 129,-4-9-129,-2-1-129,-1-10-129,5 0-258,-6-15-387,22 10-2322,-6-9-1161,5 1-258,11-1-258</inkml:trace>
          <inkml:trace contextRef="#ctx0" brushRef="#br0" timeOffset="2205.1261">8537-1076 9933,'-44'33'4773,"22"-33"-129,-4-9-258,8-18-4257,-7-8 0,2 1-129,-7-7 0,-4-6 0,-2-1-129,-6-3-258,7 10-129,-11-17-1161,24 17-2580,0-1-387,8-1-129,9 1-258</inkml:trace>
          <inkml:trace contextRef="#ctx0" brushRef="#br0" timeOffset="2512.1437">9181-2029 7998,'12'68'4902,"-26"-53"-387,-11-15-258,-9-14-3354,1-5-516,-8-6 0,-1-6-258,-3-4-129,-2-4 0,0-3-129,-1-3-129,2-1 129,-4-2-258,13 2-129,-4-8-516,21 12-516,-13-9-2064,19 0-774,8 1-258,4-7 0</inkml:trace>
          <inkml:trace contextRef="#ctx0" brushRef="#br0" timeOffset="2812.1607">9154-2688 8901,'-34'74'4515,"18"-61"-258,-17-19 0,-1-21-4515,-2-8 516,-9-12-129,-6-6 0,-14-12 0,-2-7 0,-7-8 0,-2 8-129,4-5 0,5 1-129,10 5-129,9-1-387,14 24-516,-3-6-1935,16 12-1161,15 8-387,5-2-258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E2486C09-2406-4839-A529-22B2BF44B403}" emma:medium="tactile" emma:mode="ink">
          <msink:context xmlns:msink="http://schemas.microsoft.com/ink/2010/main" type="writingRegion" rotatedBoundingBox="16015,3037 21745,1262 22614,4070 16884,5845"/>
        </emma:interpretation>
      </emma:emma>
    </inkml:annotationXML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58:37.3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E34819-3F63-41DF-B8EF-696E5130A668}" emma:medium="tactile" emma:mode="ink">
          <msink:context xmlns:msink="http://schemas.microsoft.com/ink/2010/main" type="writingRegion" rotatedBoundingBox="4437,11094 4067,16719 2159,16594 2529,10968"/>
        </emma:interpretation>
      </emma:emma>
    </inkml:annotationXML>
    <inkml:traceGroup>
      <inkml:annotationXML>
        <emma:emma xmlns:emma="http://www.w3.org/2003/04/emma" version="1.0">
          <emma:interpretation id="{CA4E4238-F8FD-4690-86E7-8C36199C0BEA}" emma:medium="tactile" emma:mode="ink">
            <msink:context xmlns:msink="http://schemas.microsoft.com/ink/2010/main" type="paragraph" rotatedBoundingBox="4437,11094 4067,16719 2159,16594 2529,109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B20FC7-1908-4599-A51B-9A26608FB38A}" emma:medium="tactile" emma:mode="ink">
              <msink:context xmlns:msink="http://schemas.microsoft.com/ink/2010/main" type="line" rotatedBoundingBox="4437,11094 4067,16719 2159,16594 2529,10968"/>
            </emma:interpretation>
          </emma:emma>
        </inkml:annotationXML>
        <inkml:traceGroup>
          <inkml:annotationXML>
            <emma:emma xmlns:emma="http://www.w3.org/2003/04/emma" version="1.0">
              <emma:interpretation id="{4ED40E28-87BA-4AF4-A484-214FE35C53BE}" emma:medium="tactile" emma:mode="ink">
                <msink:context xmlns:msink="http://schemas.microsoft.com/ink/2010/main" type="inkWord" rotatedBoundingBox="2159,16594 2529,10968 4437,11094 4067,16719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Ed</emma:literal>
                </emma:interpretation>
                <emma:interpretation id="interp4" emma:lang="en-US" emma:confidence="0">
                  <emma:literal>Em</emma:literal>
                </emma:interpretation>
              </emma:one-of>
            </emma:emma>
          </inkml:annotationXML>
          <inkml:trace contextRef="#ctx0" brushRef="#br0">-2900 1610 8643,'-28'-76'5160,"-2"37"-387,-21-7-258,-7 7-4773,-17-2 258,2 0 129,-5-8-129,-9-8-129,-7-9 129,1-7-258,-1-6-129,7 7-258,-5-8-387,26 26-1419,-9 8-1806,14 11-516,20 23-258</inkml:trace>
          <inkml:trace contextRef="#ctx0" brushRef="#br0" timeOffset="333.0191">-3612 2656 11481,'-133'-106'5160,"47"19"-516,-10-15 258,-14-12-5160,-4 3 129,17 1 0,8 5 0,3 18-258,4 5 0,16 25-387,-2 3-516,30 38-1548,-6 3-1806,16 13-387,9 5-387,7 12 646</inkml:trace>
          <inkml:trace contextRef="#ctx0" brushRef="#br0" timeOffset="657.0373">-3115 3076 11352,'12'21'5418,"-40"-21"-774,-27-13 387,-30-18-5289,-18-8 258,-6-5 0,-11-15 0,-22-4 0,-8-5 0,-11 1-129,2 2-129,12 13-129,5 2-387,32 32-645,-2-5-1290,43 23-1935,16 28-258,25 18-516,21 17 387</inkml:trace>
          <inkml:trace contextRef="#ctx0" brushRef="#br0" timeOffset="957.0547">-3543 4248 14577,'-116'-26'5289,"27"-15"0,-33-14-387,-17-15-5289,-16 10 129,14 1 129,9 6 0,5 2-129,11 20-387,9 7-258,33 34-645,2 4-1935,46 33-1419,18 12-387,19 14-129,21 7 129</inkml:trace>
          <inkml:trace contextRef="#ctx0" brushRef="#br0" timeOffset="1213.0692">-3455 4757 13158,'-19'-39'5418,"-30"13"-645,-29-19 129,-22-2-5031,-2-4 129,-6 1 129,-8 0-387,-11 6 129,2 13-129,2 9 0,16 22-645,-4 1-645,38 46-2322,7 12-903,21 17-129,23 7-387</inkml:trace>
          <inkml:trace contextRef="#ctx0" brushRef="#br0" timeOffset="1505.0861">-3381 5600 14706,'26'19'5289,"-26"9"-387,-38-15-258,-53-5-5289,13 12 0,-13-6 129,-11 15 0,-24-3 0,-7 10 129,-5 0 0,13 11-258,1-1-258,30 13-258,6-8 129,38 11-645,10-4-2322,32 5-645,18-5-258,16-13 258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58:42.8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3020FF-71CA-46AF-A45E-9CC45C19A54C}" emma:medium="tactile" emma:mode="ink">
          <msink:context xmlns:msink="http://schemas.microsoft.com/ink/2010/main" type="writingRegion" rotatedBoundingBox="12802,8469 20639,10982 18075,18981 10237,16469"/>
        </emma:interpretation>
      </emma:emma>
    </inkml:annotationXML>
    <inkml:traceGroup>
      <inkml:annotationXML>
        <emma:emma xmlns:emma="http://www.w3.org/2003/04/emma" version="1.0">
          <emma:interpretation id="{63805AB3-EE7E-4762-BD19-C1B3F5E60A95}" emma:medium="tactile" emma:mode="ink">
            <msink:context xmlns:msink="http://schemas.microsoft.com/ink/2010/main" type="paragraph" rotatedBoundingBox="10498,13421 15605,9293 16790,10760 11683,14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4D501C-F008-46DA-B5B5-FE3F1F576514}" emma:medium="tactile" emma:mode="ink">
              <msink:context xmlns:msink="http://schemas.microsoft.com/ink/2010/main" type="line" rotatedBoundingBox="10498,13421 15605,9293 16790,10760 11683,14888"/>
            </emma:interpretation>
          </emma:emma>
        </inkml:annotationXML>
        <inkml:traceGroup>
          <inkml:annotationXML>
            <emma:emma xmlns:emma="http://www.w3.org/2003/04/emma" version="1.0">
              <emma:interpretation id="{06A072BF-8E50-45DE-B40C-102B45DE74B1}" emma:medium="tactile" emma:mode="ink">
                <msink:context xmlns:msink="http://schemas.microsoft.com/ink/2010/main" type="inkWord" rotatedBoundingBox="10763,14088 11815,12010 13159,12691 12107,14768"/>
              </emma:interpretation>
              <emma:one-of disjunction-type="recognition" id="oneOf0">
                <emma:interpretation id="interp0" emma:lang="en-US" emma:confidence="0">
                  <emma:literal>I!?</emma:literal>
                </emma:interpretation>
                <emma:interpretation id="interp1" emma:lang="en-US" emma:confidence="0">
                  <emma:literal>sit</emma:literal>
                </emma:interpretation>
                <emma:interpretation id="interp2" emma:lang="en-US" emma:confidence="0">
                  <emma:literal>I":</emma:literal>
                </emma:interpretation>
                <emma:interpretation id="interp3" emma:lang="en-US" emma:confidence="0">
                  <emma:literal>six</emma:literal>
                </emma:interpretation>
                <emma:interpretation id="interp4" emma:lang="en-US" emma:confidence="0">
                  <emma:literal>I!!</emma:literal>
                </emma:interpretation>
              </emma:one-of>
            </emma:emma>
          </inkml:annotationXML>
          <inkml:trace contextRef="#ctx0" brushRef="#br0">-2183 3562 10062,'10'-55'5031,"-10"17"-258,-1-7-387,-19-6-4515,-7-5 0,-4 2 0,-13 2 0,-9 9-258,-19-1 0,-8 5-387,-16-9-258,5 15-516,-15-18-258,21 23-516,-13-10-1419,12 8-1161,10 18 0</inkml:trace>
          <inkml:trace contextRef="#ctx0" brushRef="#br0" timeOffset="274.0157">-2666 4099 11739,'-69'-34'5160,"5"-12"-387,-23-28-129,-24-14-5160,-3-7 129,3 1 0,14 12 129,-7-1-774,22 35-1032,-5 10-2580,19 28-387,15 17-258,24 38-258</inkml:trace>
          <inkml:trace contextRef="#ctx0" brushRef="#br0" timeOffset="540.0309">-2861 4978 8901,'6'63'5289,"-28"-51"-516,-24-12-129,-26-16-2580,-24-21-2451,-7-9 0,-4-12-129,3 11 0,-14-9-387,25 29-774,-10-4-516,39 31-129,-8 10 0,41 32 129,0 1-516,19 16-1935,15 24 258</inkml:trace>
        </inkml:traceGroup>
        <inkml:traceGroup>
          <inkml:annotationXML>
            <emma:emma xmlns:emma="http://www.w3.org/2003/04/emma" version="1.0">
              <emma:interpretation id="{B2CBC651-BD56-48A1-A07F-2161FD16C95B}" emma:medium="tactile" emma:mode="ink">
                <msink:context xmlns:msink="http://schemas.microsoft.com/ink/2010/main" type="inkWord" rotatedBoundingBox="13713,10836 15611,9301 16644,10579 14746,12114"/>
              </emma:interpretation>
            </emma:emma>
          </inkml:annotationXML>
          <inkml:trace contextRef="#ctx0" brushRef="#br0" timeOffset="-565.0323">-488 2662 11739,'-51'-102'5418,"23"20"-516,2-14-258,1-26-5160,2-26 0,23 1 0,-2-5-516,2 29-258,-21-1-2193,14 34-1419,-5 14-258,0 28-258</inkml:trace>
          <inkml:trace contextRef="#ctx0" brushRef="#br0" timeOffset="-1513.0866">205 2136 9933,'-47'-23'5289,"21"-22"-258,-4-14-129,-4-13-4386,-2-34-645,14-28 129,16-13 0,6-5 0,10-7 0,13 4-387,7-5-129,15 10-387,-6-10-516,24 31-1032,-20-16-774,11 15-1935,-8 18 129,-5 14 0</inkml:trace>
          <inkml:trace contextRef="#ctx0" brushRef="#br0" timeOffset="-1211.0692">674 1531 3225,'-7'176'4386,"7"-104"-129,-6-20 129,2-18-2580,-1-13-1290,5-21 516,0-20 0,0-33 0,2-10 0,-2-39-258,0-16-258,-2-30-258,1-9-258,1-8-258,0-7-258,10 21-774,-9-2-2193,13 27-1290,-2 33-258,-4 25-258</inkml:trace>
          <inkml:trace contextRef="#ctx0" brushRef="#br0" timeOffset="-972.0556">582 1861 10707,'64'40'5160,"-30"-56"-387,1-38 0,-7-28-5031,-1-39-129,11-15-258,-6-30 0,8 10-1419,-24-12-1935,9 9-903,-8 8-129,-3 20 0</inkml:trace>
        </inkml:traceGroup>
      </inkml:traceGroup>
    </inkml:traceGroup>
    <inkml:traceGroup>
      <inkml:annotationXML>
        <emma:emma xmlns:emma="http://www.w3.org/2003/04/emma" version="1.0">
          <emma:interpretation id="{889AC6A1-C9DF-4552-B20A-44C407862F74}" emma:medium="tactile" emma:mode="ink">
            <msink:context xmlns:msink="http://schemas.microsoft.com/ink/2010/main" type="paragraph" rotatedBoundingBox="12158,14482 18831,16621 18075,18981 11402,16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A9CDFE-DA56-4173-86FF-9A043A8BC4B1}" emma:medium="tactile" emma:mode="ink">
              <msink:context xmlns:msink="http://schemas.microsoft.com/ink/2010/main" type="inkBullet" rotatedBoundingBox="11986,15020 12771,15272 12302,16737 11516,16485"/>
            </emma:interpretation>
            <emma:one-of disjunction-type="recognition" id="oneOf1">
              <emma:interpretation id="interp5" emma:lang="en-US" emma:confidence="0">
                <emma:literal>1,</emma:literal>
              </emma:interpretation>
              <emma:interpretation id="interp6" emma:lang="en-US" emma:confidence="0">
                <emma:literal>7</emma:literal>
              </emma:interpretation>
              <emma:interpretation id="interp7" emma:lang="en-US" emma:confidence="0">
                <emma:literal>1</emma:literal>
              </emma:interpretation>
              <emma:interpretation id="interp8" emma:lang="en-US" emma:confidence="0">
                <emma:literal>D</emma:literal>
              </emma:interpretation>
              <emma:interpretation id="interp9" emma:lang="en-US" emma:confidence="0">
                <emma:literal>T,</emma:literal>
              </emma:interpretation>
            </emma:one-of>
          </emma:emma>
        </inkml:annotationXML>
        <inkml:trace contextRef="#ctx0" brushRef="#br0" timeOffset="788.045">-2742 5806 10836,'68'78'4773,"-57"-47"-387,-11-3-129,-14-4-4386,-25-17-258,-6 8-129,-16 1 0,-5 17-129,-20 6 0,-1 16 258,-1-5-387,17 14-1806,6-5-1677,8-12-129,20-2 0,8-20 258</inkml:trace>
        <inkml:trace contextRef="#ctx0" brushRef="#br0" timeOffset="1027.0587">-3164 6196 1,'116'-107'2966,"-57"61"130,1 17 129,-10 6-387,7 23 129,-15 0-903,12 39-387,-25 2-645,5 21-258,-16 10-387,-6 21 0,-12 15 129,-5 19-129,-15 3 0,-7 5-129,-2-6-258,-8-12-516,11-4-1806,-4-23-1935,1-27-129,5-19-645,-1-23 258</inkml:trace>
      </inkml:traceGroup>
      <inkml:traceGroup>
        <inkml:annotationXML>
          <emma:emma xmlns:emma="http://www.w3.org/2003/04/emma" version="1.0">
            <emma:interpretation id="{A62B700B-066F-4DF4-8042-470482FAB715}" emma:medium="tactile" emma:mode="ink">
              <msink:context xmlns:msink="http://schemas.microsoft.com/ink/2010/main" type="line" rotatedBoundingBox="13242,14829 18831,16621 18075,18981 12485,17190"/>
            </emma:interpretation>
          </emma:emma>
        </inkml:annotationXML>
        <inkml:traceGroup>
          <inkml:annotationXML>
            <emma:emma xmlns:emma="http://www.w3.org/2003/04/emma" version="1.0">
              <emma:interpretation id="{E128D10A-3FB1-4408-AC3F-B9AD6D5C5E6D}" emma:medium="tactile" emma:mode="ink">
                <msink:context xmlns:msink="http://schemas.microsoft.com/ink/2010/main" type="inkWord" rotatedBoundingBox="13242,14829 18831,16621 18075,18981 12485,17190"/>
              </emma:interpretation>
              <emma:one-of disjunction-type="recognition" id="oneOf2">
                <emma:interpretation id="interp10" emma:lang="en-US" emma:confidence="1">
                  <emma:literal>11111</emma:literal>
                </emma:interpretation>
                <emma:interpretation id="interp11" emma:lang="en-US" emma:confidence="0">
                  <emma:literal>inn</emma:literal>
                </emma:interpretation>
                <emma:interpretation id="interp12" emma:lang="en-US" emma:confidence="0">
                  <emma:literal>71111</emma:literal>
                </emma:interpretation>
                <emma:interpretation id="interp13" emma:lang="en-US" emma:confidence="0">
                  <emma:literal>Inn</emma:literal>
                </emma:interpretation>
                <emma:interpretation id="interp14" emma:lang="en-US" emma:confidence="0">
                  <emma:literal>17111</emma:literal>
                </emma:interpretation>
              </emma:one-of>
            </emma:emma>
          </inkml:annotationXML>
          <inkml:trace contextRef="#ctx0" brushRef="#br0" timeOffset="1259.0719">-2302 6700 10320,'141'74'4773,"-78"-13"-516,-13 17-129,-10 5-3999,-6 7-129,-6 9-129,-6 8 129,-9 6 0,-1 7-258,-11-15-258,3 8-903,-8-30-903,4 0-1935,-1-12-258,-7-16-387,2-9 258</inkml:trace>
          <inkml:trace contextRef="#ctx0" brushRef="#br0" timeOffset="1498.0857">-1338 7340 10836,'174'78'4644,"-90"-19"-129,-6 18-387,-11 9-4128,-5 7-129,-6-4 0,-2 11-129,-9-4-129,0 14-387,-17-23-903,10 0-1548,-11-23-1290,-11-16-258,0-20-258</inkml:trace>
          <inkml:trace contextRef="#ctx0" brushRef="#br0" timeOffset="1738.0994">-430 7560 8127,'113'30'4644,"-54"23"-387,14 17-903,7 23-2580,-10-1-387,11 8 0,-4 10-645,-5-17-516,6 13-516,-16-30-258,7 14 129,-21-30-387,7 10-129,-23-24-1935,-6-22-774,-2 0 774</inkml:trace>
          <inkml:trace contextRef="#ctx0" brushRef="#br0" timeOffset="1994.1139">963 7729 8643,'217'247'4773,"-118"-114"-387,-17-7-645,-8-2-3999,-11-24-258,-4-10-258,-17-26-645,5 2-1806,-17-20-1161,-18-26-516,-12-20 516</inkml:trace>
          <inkml:trace contextRef="#ctx0" brushRef="#br0" timeOffset="2287.1308">2077 7554 9933,'218'294'4773,"-115"-138"-258,-8-1-258,-9-10-4128,-14-18-258,-12-31-387,-7-10-129,-19-37-516,-5-3-258,-29-46-1290,0-11-1548,-23-26-774,-11-16 258</inkml:trace>
          <inkml:trace contextRef="#ctx0" brushRef="#br0" timeOffset="2559.1463">2563 6913 11739,'179'245'4902,"-92"-104"-516,1 7-129,-3-10-4515,-13-28-129,3-8-258,-10-22 129,3 6-387,-23-34-774,8 7-645,-34-46-774,-2-9-1548,-16-18-387,-8-28 258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58:39.6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230124-482E-44D7-9026-705CA950C643}" emma:medium="tactile" emma:mode="ink">
          <msink:context xmlns:msink="http://schemas.microsoft.com/ink/2010/main" type="writingRegion" rotatedBoundingBox="3653,19784 815,11043 8062,8690 10900,17431"/>
        </emma:interpretation>
      </emma:emma>
    </inkml:annotationXML>
    <inkml:traceGroup>
      <inkml:annotationXML>
        <emma:emma xmlns:emma="http://www.w3.org/2003/04/emma" version="1.0">
          <emma:interpretation id="{D93B4731-638F-4812-807D-087C5349966B}" emma:medium="tactile" emma:mode="ink">
            <msink:context xmlns:msink="http://schemas.microsoft.com/ink/2010/main" type="paragraph" rotatedBoundingBox="8911,18569 2791,18409 2859,15806 8979,159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0BDC96-9C08-4788-8144-996221E5EDED}" emma:medium="tactile" emma:mode="ink">
              <msink:context xmlns:msink="http://schemas.microsoft.com/ink/2010/main" type="inkBullet" rotatedBoundingBox="8911,18569 3849,18437 3917,15833 8979,15966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-1687 7113 11739,'75'228'4902,"-44"-106"-516,-11-9-129,-1 14-5676,-11-38-1032,18 9-2064,-5-5-516,-6-24-129,-5-9-129</inkml:trace>
        <inkml:trace contextRef="#ctx0" brushRef="#br0" timeOffset="325.0186">-500 7165 10707,'164'230'4902,"-83"-99"0,-3 3-387,12-9-5160,-22-22-129,15 12-516,-27-34-2967,-6-12-774,-13-19 0,-18-28-516</inkml:trace>
        <inkml:trace contextRef="#ctx0" brushRef="#br0" timeOffset="548.0313">-175 6257 11481,'119'115'5160,"-35"-32"-387,10 13-129,20 19-5031,1-16-387,29 15 0,2-17-258,13 22-1161,-36-38-1032,-1 1-1548,-14-20-645,-19-25-129</inkml:trace>
        <inkml:trace contextRef="#ctx0" brushRef="#br0" timeOffset="811.0463">356 5623 9417,'158'156'5031,"-55"-52"-129,9 6-387,1 24-4644,2-25-516,20 3 387,4-12-516,3-4-3354,-24-19-645,-22-21-258,-14-16-387</inkml:trace>
        <inkml:trace contextRef="#ctx0" brushRef="#br0" timeOffset="-266.0152">-2600 6679 14577,'0'117'5160,"-39"-36"-129,-22 7-516,-23 5-4902,-19-8 0,15-2 129,-2-13-258,13 10-516,-15-36-2451,25 12-1032,15-4-645,9-6-129,19-9-258</inkml:trace>
      </inkml:traceGroup>
      <inkml:traceGroup>
        <inkml:annotationXML>
          <emma:emma xmlns:emma="http://www.w3.org/2003/04/emma" version="1.0">
            <emma:interpretation id="{FA04D8BC-C5E3-41E7-A88E-5B37BF6BCBF4}" emma:medium="tactile" emma:mode="ink">
              <msink:context xmlns:msink="http://schemas.microsoft.com/ink/2010/main" type="line" rotatedBoundingBox="4246,17261 2822,17224 2849,16184 4273,16221"/>
            </emma:interpretation>
          </emma:emma>
        </inkml:annotationXML>
        <inkml:traceGroup>
          <inkml:annotationXML>
            <emma:emma xmlns:emma="http://www.w3.org/2003/04/emma" version="1.0">
              <emma:interpretation id="{5E97D104-8FEA-432E-84D4-C57323657083}" emma:medium="tactile" emma:mode="ink">
                <msink:context xmlns:msink="http://schemas.microsoft.com/ink/2010/main" type="inkWord" rotatedBoundingBox="4246,17261 2822,17224 2849,16184 4273,16221"/>
              </emma:interpretation>
              <emma:one-of disjunction-type="recognition" id="oneOf1">
                <emma:interpretation id="interp1" emma:lang="en-US" emma:confidence="0">
                  <emma:literal>/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,</emma:literal>
                </emma:interpretation>
                <emma:interpretation id="interp5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-540.0309">-3099 5911 15351,'76'72'5160,"-65"-31"129,-20 9-516,-37-2-5160,-33-4 0,-1 12-129,-25-2 129,-13 16-129,-28-7-129,-2 7 258,-4-11-129,13 7-258,-3-19-1161,41 12-2451,14 8-516,24 1 129,29 3-387</inkml:trace>
        </inkml:traceGroup>
      </inkml:traceGroup>
    </inkml:traceGroup>
    <inkml:traceGroup>
      <inkml:annotationXML>
        <emma:emma xmlns:emma="http://www.w3.org/2003/04/emma" version="1.0">
          <emma:interpretation id="{179861A1-DBB9-419D-B995-4CC05A89C240}" emma:medium="tactile" emma:mode="ink">
            <msink:context xmlns:msink="http://schemas.microsoft.com/ink/2010/main" type="paragraph" rotatedBoundingBox="7903,16147 5728,9447 8062,8689 10237,153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1394C1-140B-4440-9B8B-445CA43B57A9}" emma:medium="tactile" emma:mode="ink">
              <msink:context xmlns:msink="http://schemas.microsoft.com/ink/2010/main" type="inkBullet" rotatedBoundingBox="8157,16064 7568,14250 9600,13591 10189,15405"/>
            </emma:interpretation>
            <emma:one-of disjunction-type="recognition" id="oneOf2">
              <emma:interpretation id="interp6" emma:lang="en-US" emma:confidence="0">
                <emma:literal>x</emma:literal>
              </emma:interpretation>
              <emma:interpretation id="interp7" emma:lang="en-US" emma:confidence="0">
                <emma:literal>=</emma:literal>
              </emma:interpretation>
              <emma:interpretation id="interp8" emma:lang="en-US" emma:confidence="0">
                <emma:literal>X</emma:literal>
              </emma:interpretation>
              <emma:interpretation id="interp9" emma:lang="en-US" emma:confidence="0">
                <emma:literal>t</emma:literal>
              </emma:interpretation>
              <emma:interpretation id="interp10" emma:lang="en-US" emma:confidence="0">
                <emma:literal>E</emma:literal>
              </emma:interpretation>
            </emma:one-of>
          </emma:emma>
        </inkml:annotationXML>
        <inkml:trace contextRef="#ctx0" brushRef="#br0" timeOffset="-4424.2531">607 4932 1935,'19'-214'3354,"-19"93"0,6 23 0,-15-12-4386,9 12 516,6 20 1548,-6 4 0,6 26 0,-7 0 516,1 21-129,-17-5 0,17 15-129,-7-20-258,14 6-387,7-8 0,25 11 129,10-2-129,30 17-129,15 2 0,23 15-129,6 10 129,9 13-258,1-1-129,-1-2-129,-8-6-129,-11-18-258,-6-2-258,-17-38-387,11 11-1419,-33-30-1677,3-2-1032,-11-5-258,-8 4 129</inkml:trace>
        <inkml:trace contextRef="#ctx0" brushRef="#br0" timeOffset="-4956.2832">770 4552 7482,'-86'110'5289,"46"-76"-645,3-6 0,11-10-4773,4-13 387,22-5 258,25 0-129,20-7-129,15-8 0,26 11 0,21-1 0,21 7-129,13 18 258,18 11-258,10 9-129,11 7 129,3 2-258,-5-2 129,-9 0-516,-13-15 0,-1-1-258,-38-26-1548,-2 7-2322,-31-9-387,-28 5-258,-22-1 129</inkml:trace>
      </inkml:traceGroup>
      <inkml:traceGroup>
        <inkml:annotationXML>
          <emma:emma xmlns:emma="http://www.w3.org/2003/04/emma" version="1.0">
            <emma:interpretation id="{A5676B56-720B-4D07-BA69-E5772DB92833}" emma:medium="tactile" emma:mode="ink">
              <msink:context xmlns:msink="http://schemas.microsoft.com/ink/2010/main" type="line" rotatedBoundingBox="7031,13462 5728,9447 8061,8690 9365,12704"/>
            </emma:interpretation>
          </emma:emma>
        </inkml:annotationXML>
        <inkml:traceGroup>
          <inkml:annotationXML>
            <emma:emma xmlns:emma="http://www.w3.org/2003/04/emma" version="1.0">
              <emma:interpretation id="{2F1E6BED-DCB9-430B-84C2-7ED200228DBC}" emma:medium="tactile" emma:mode="ink">
                <msink:context xmlns:msink="http://schemas.microsoft.com/ink/2010/main" type="inkWord" rotatedBoundingBox="7031,13462 5728,9447 8061,8690 9365,12704"/>
              </emma:interpretation>
              <emma:one-of disjunction-type="recognition" id="oneOf3">
                <emma:interpretation id="interp11" emma:lang="en-US" emma:confidence="0">
                  <emma:literal>be</emma:literal>
                </emma:interpretation>
                <emma:interpretation id="interp12" emma:lang="en-US" emma:confidence="0">
                  <emma:literal>"E</emma:literal>
                </emma:interpretation>
                <emma:interpretation id="interp13" emma:lang="en-US" emma:confidence="0">
                  <emma:literal>*E</emma:literal>
                </emma:interpretation>
                <emma:interpretation id="interp14" emma:lang="en-US" emma:confidence="0">
                  <emma:literal>we</emma:literal>
                </emma:interpretation>
                <emma:interpretation id="interp15" emma:lang="en-US" emma:confidence="0">
                  <emma:literal>"Ex</emma:literal>
                </emma:interpretation>
              </emma:one-of>
            </emma:emma>
          </inkml:annotationXML>
          <inkml:trace contextRef="#ctx0" brushRef="#br0" timeOffset="-5783.3308">0 1309 8385,'32'103'5160,"-26"-83"-129,-6-20-516,15-18-4644,-1-27-129,32-16 516,19-20-129,11-17-129,11-9 0,8-10-129,7-4-129,2 1-129,-4-7-258,9 15 0,-19-1-258,10 26-774,-27-4-2064,4 15-1161,-8 18-258</inkml:trace>
          <inkml:trace contextRef="#ctx0" brushRef="#br0" timeOffset="-6144.3515">-503 76 4644,'-28'0'4773,"28"0"0,-33 0-516,33 0-4515,-29 6 516,29-6 258,0 0-129,12-33 0,17 1 129,4-23-258,15-10 129,8-23-258,16-12 258,7-19-258,17-12 0,4-6 129,4 6-258,4-1 0,-4 3 0,4 8-516,-8 3-258,3 29-1290,-23 3-2709,-8 10-516,-4 18-129</inkml:trace>
          <inkml:trace contextRef="#ctx0" brushRef="#br0" timeOffset="-2852.1632">-1256 60 9159,'61'-57'5160,"-21"-12"-258,-3-27-516,-6-9-5031,16-3 258,16-5-129,-13-9-645,9 24-2064,-24 4-1677,-19 5-387,-11 20 0</inkml:trace>
          <inkml:trace contextRef="#ctx0" brushRef="#br0" timeOffset="-3174.1816">-371 260 10707,'0'-159'5418,"0"50"-516,-6-21 0,-28-8-5547,37 11 0,25-10-129,12 16-387,-17-7-2064,5 21-1935,-1 5-258,-5 7-258</inkml:trace>
          <inkml:trace contextRef="#ctx0" brushRef="#br0" timeOffset="-3520.2014">-186 1327 7353,'-94'-23'4644,"57"9"0,-8-14-387,15 4-4902,0-13 129,30-4 645,35-16 129,16-18-129,24-7 0,12-12 129,18-8-129,-1-11-129,2-1 0,-6-3 129,-6 0-387,-9 4-129,-23-8-1032,-5 4-3096,-12 6-387,-23-12-258</inkml:trace>
          <inkml:trace contextRef="#ctx0" brushRef="#br0" timeOffset="-3987.2281">83 2491 10320,'108'-41'5289,"-36"4"-516,-1-15 129,5-24-5289,12 2-258,24-13 645,19-7-258,-5-2 0,5 2-129,-12-6-129,1 11-387,-20-10-387,7 23-258,-31-15-516,5 27-903,-26 4-1935,-19 2-129</inkml:trace>
          <inkml:trace contextRef="#ctx0" brushRef="#br0" timeOffset="-5376.3075">517 2691 8256,'-45'134'5031,"20"-86"-129,6-13-258,11-15-4644,8-20 129,27 0 129,24-27-129,20-13-129,16-9 129,14-7-129,8-6 0,3-5 0,4 4-129,-10 2 0,-2 3 0,-14 5-258,-2 7-129,-16-9-903,8 16-1548,-19-5-1806,-8 3-258,-6 4-387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2:58:45.6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E777F7-6976-4FA4-A031-146E0F6F00EA}" emma:medium="tactile" emma:mode="ink">
          <msink:context xmlns:msink="http://schemas.microsoft.com/ink/2010/main" type="writingRegion" rotatedBoundingBox="18936,16631 15258,11723 16954,10452 20633,15359"/>
        </emma:interpretation>
      </emma:emma>
    </inkml:annotationXML>
    <inkml:traceGroup>
      <inkml:annotationXML>
        <emma:emma xmlns:emma="http://www.w3.org/2003/04/emma" version="1.0">
          <emma:interpretation id="{39E361CE-3C42-475A-8BB4-4A46944F2A6D}" emma:medium="tactile" emma:mode="ink">
            <msink:context xmlns:msink="http://schemas.microsoft.com/ink/2010/main" type="paragraph" rotatedBoundingBox="18936,16631 15258,11723 16954,10452 20633,15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B6E791-3155-4A7E-8556-2E5C7D5A0769}" emma:medium="tactile" emma:mode="ink">
              <msink:context xmlns:msink="http://schemas.microsoft.com/ink/2010/main" type="line" rotatedBoundingBox="18936,16631 15258,11723 16954,10452 20633,15359"/>
            </emma:interpretation>
          </emma:emma>
        </inkml:annotationXML>
        <inkml:traceGroup>
          <inkml:annotationXML>
            <emma:emma xmlns:emma="http://www.w3.org/2003/04/emma" version="1.0">
              <emma:interpretation id="{9879BE76-D58B-4582-B16F-684C92AE514D}" emma:medium="tactile" emma:mode="ink">
                <msink:context xmlns:msink="http://schemas.microsoft.com/ink/2010/main" type="inkWord" rotatedBoundingBox="18936,16631 17450,14649 19147,13377 20633,15359"/>
              </emma:interpretation>
            </emma:emma>
          </inkml:annotationXML>
          <inkml:trace contextRef="#ctx0" brushRef="#br0">0 0 11094,'185'212'4902,"-88"-79"-258,4 10-129,-2-8-4515,-8-18-129,2-14 0,-11-21-387,-10-9-387,-26-38-645,1-11-2193,-31-28-903,-16-27-258,-10-24-129</inkml:trace>
          <inkml:trace contextRef="#ctx0" brushRef="#br0" timeOffset="285.016">-195-805 11739,'128'92'5031,"-44"-40"-516,10 3 129,9 0-4773,9-13 0,16 2 0,9-1 0,5 11-258,-11-10-387,2 5-645,-32-33-774,4 7-258,-42-32 0,4 3-129,-36-36-258,-1-2-774,-20-12-774</inkml:trace>
          <inkml:trace contextRef="#ctx0" brushRef="#br0" timeOffset="551.0314">417-1339 11868,'106'117'5031,"-40"-66"-387,8-12 129,2-12-4644,2-20-258,3-10-129,13-10 0,-4-12-258,6-2-387,-14-19-516,6 11-1290,-29-22-1419,0 2-645,-14-4-129,-15-2 0</inkml:trace>
          <inkml:trace contextRef="#ctx0" brushRef="#br0" timeOffset="808.0459">300-1571 7998,'58'84'5031,"-8"-55"-258,9-6-258,10-9-2580,3-14-2064,6-24-258,15-4-774,-11-22-2709,4-13-645,-4-3-258,-8-10-516</inkml:trace>
        </inkml:traceGroup>
        <inkml:traceGroup>
          <inkml:annotationXML>
            <emma:emma xmlns:emma="http://www.w3.org/2003/04/emma" version="1.0">
              <emma:interpretation id="{6D1849B3-2667-405F-AC44-7957D03FB007}" emma:medium="tactile" emma:mode="ink">
                <msink:context xmlns:msink="http://schemas.microsoft.com/ink/2010/main" type="inkWord" rotatedBoundingBox="16273,12351 15607,11462 16363,10895 17030,11784"/>
              </emma:interpretation>
            </emma:emma>
          </inkml:annotationXML>
          <inkml:trace contextRef="#ctx0" brushRef="#br0" timeOffset="1217.0696">-1696-3255 3483,'-152'-55'2967,"99"27"0,-11-25-129,8 13-4257,7-18 0,23 9 1032,8 8 774,3 10 258,7 9 258,-3-1 129,11 23 129,3-34-258,18 13-129,-2-13 0,12-1-258,-5-13 129,10-3-645,0-8-516,-5-11-645,3 2-1032,-4 0-1677,-11-12-387,10 16 258</inkml:trace>
          <inkml:trace contextRef="#ctx0" brushRef="#br0" timeOffset="1548.0886">-1846-3924 9546,'-10'-71'5031,"10"29"-516,0-16-387,10 3-4773,-10-31-1935,20-5-1935,16 0-258,-7-7-387,-1-2-129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3:01:36.8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-7 0 1161,'0'15'2451,"0"-15"-774,0 0 0,0 0-516,0 0-258,0 0 0,0 0-129,0 0-129,0 0 0,0 0-387,0 0 0,0 0 0,0 0-516,0 0-129,0 0-1032,0-10-1677,0 10-516,0 0 387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6-01T23:01:51.0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BA3BFF-99C9-4834-85E6-0DD638ADC47F}" emma:medium="tactile" emma:mode="ink">
          <msink:context xmlns:msink="http://schemas.microsoft.com/ink/2010/main" type="writingRegion" rotatedBoundingBox="-969,11139 15960,4877 20419,16933 3489,23195"/>
        </emma:interpretation>
      </emma:emma>
    </inkml:annotationXML>
    <inkml:traceGroup>
      <inkml:annotationXML>
        <emma:emma xmlns:emma="http://www.w3.org/2003/04/emma" version="1.0">
          <emma:interpretation id="{13AE18B4-A43B-4426-A8FD-7E8C634B6482}" emma:medium="tactile" emma:mode="ink">
            <msink:context xmlns:msink="http://schemas.microsoft.com/ink/2010/main" type="paragraph" rotatedBoundingBox="-1123,16954 1650,9144 7504,11223 4730,19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E72F19-80CC-4CA1-8B96-1D8143DBD55A}" emma:medium="tactile" emma:mode="ink">
              <msink:context xmlns:msink="http://schemas.microsoft.com/ink/2010/main" type="inkBullet" rotatedBoundingBox="-726,17095 856,12636 4371,13884 2787,18343"/>
            </emma:interpretation>
            <emma:one-of disjunction-type="recognition" id="oneOf0">
              <emma:interpretation id="interp0" emma:lang="en-US" emma:confidence="1">
                <emma:literal>I,</emma:literal>
              </emma:interpretation>
              <emma:interpretation id="interp1" emma:lang="en-US" emma:confidence="0">
                <emma:literal>Is,</emma:literal>
              </emma:interpretation>
              <emma:interpretation id="interp2" emma:lang="en-US" emma:confidence="0">
                <emma:literal>In,</emma:literal>
              </emma:interpretation>
              <emma:interpretation id="interp3" emma:lang="en-US" emma:confidence="0">
                <emma:literal>I.</emma:literal>
              </emma:interpretation>
              <emma:interpretation id="interp4" emma:lang="en-US" emma:confidence="0">
                <emma:literal>Is.</emma:literal>
              </emma:interpretation>
            </emma:one-of>
          </emma:emma>
        </inkml:annotationXML>
        <inkml:trace contextRef="#ctx0" brushRef="#br0">-667-1370 12513,'16'18'5031,"-12"12"-387,-4-30-129,-19 0-4773,0 9 0,19-9 387,-19 6-129,0 0 0,-8 1 129,-7 3-129,-8 0 0,-4-6 129,-7 5-129,-4-1 129,-11-1-129,2-1 0,-2-6 0,1 0 0,-1 0-129,0 0 0,7 0-258,-5-16-645,26 16-1290,-6-11-2322,15 4 0,6-10-258,6-3-516</inkml:trace>
        <inkml:trace contextRef="#ctx0" brushRef="#br0" timeOffset="-459.0262">-9-487 14577,'-51'94'4902,"13"-48"-129,-17-13-516,-12 5-4644,14 0 387,9-10 0,-3 6-129,-5-2 129,-7-6 0,-1 2 0,-5-4-129,-1 0 129,0-3-129,0-7-258,11 7-516,-8-21-645,32 10-2838,-7-10-387,10-7-258,7-11-516</inkml:trace>
        <inkml:trace contextRef="#ctx0" brushRef="#br0" timeOffset="428.0245">-779-2933 11352,'-50'11'5289,"19"-6"-774,-10 1 129,-21-2-4773,15 5 0,9 5 258,-2-4 0,-7 5-129,-5-2 129,-6-3-129,-6-6 0,-2-4 0,-4-4 0,-2-10-129,-2-10-129,0 2 258,5-4-387,9 7-129,-3-10-1032,30 11-2064,3 1-1161,10-3 129,13-1-516</inkml:trace>
        <inkml:trace contextRef="#ctx0" brushRef="#br0" timeOffset="-857.049">543 0 14190,'3'75'5160,"-6"-37"-258,-19 1-129,-12 13-5160,-3-16-129,26 2 516,9 3 0,-4 4-129,-3 3 0,1 0 129,-10-2 0,-1 2 0,-6-6-129,-5 3 129,-6-7-258,-3-1 129,-8-9-645,9 17-774,-12-19-3225,10-2 0,4-13-258,0-10-516</inkml:trace>
        <inkml:trace contextRef="#ctx0" brushRef="#br0" timeOffset="803.0459">-1051-3791 10062,'-71'-43'5160,"27"17"-387,-9-11-129,-3 7-2838,-3-16-2193,15-1 129,13-5 0,2-6-129,1 0 129,-3-8-258,6 11 0,-12-20-516,18 15-645,-22-22-387,25 20-1548,-5-2-1161,4 4-387,9 4 387</inkml:trace>
      </inkml:traceGroup>
      <inkml:traceGroup>
        <inkml:annotationXML>
          <emma:emma xmlns:emma="http://www.w3.org/2003/04/emma" version="1.0">
            <emma:interpretation id="{EAD574F1-26E0-468E-BCF2-130D4D5DC7B0}" emma:medium="tactile" emma:mode="ink">
              <msink:context xmlns:msink="http://schemas.microsoft.com/ink/2010/main" type="line" rotatedBoundingBox="529,12298 1650,9144 7504,11223 6384,14377"/>
            </emma:interpretation>
          </emma:emma>
        </inkml:annotationXML>
        <inkml:traceGroup>
          <inkml:annotationXML>
            <emma:emma xmlns:emma="http://www.w3.org/2003/04/emma" version="1.0">
              <emma:interpretation id="{D7E3DCBB-371B-428A-9433-32855F878936}" emma:medium="tactile" emma:mode="ink">
                <msink:context xmlns:msink="http://schemas.microsoft.com/ink/2010/main" type="inkWord" rotatedBoundingBox="529,12298 1650,9144 7504,11223 6384,14377"/>
              </emma:interpretation>
              <emma:one-of disjunction-type="recognition" id="oneOf1">
                <emma:interpretation id="interp5" emma:lang="en-US" emma:confidence="0">
                  <emma:literal>if</emma:literal>
                </emma:interpretation>
                <emma:interpretation id="interp6" emma:lang="en-US" emma:confidence="0">
                  <emma:literal>oil. =</emma:literal>
                </emma:interpretation>
                <emma:interpretation id="interp7" emma:lang="en-US" emma:confidence="0">
                  <emma:literal>Ir.. =</emma:literal>
                </emma:interpretation>
                <emma:interpretation id="interp8" emma:lang="en-US" emma:confidence="0">
                  <emma:literal>wit</emma:literal>
                </emma:interpretation>
                <emma:interpretation id="interp9" emma:lang="en-US" emma:confidence="0">
                  <emma:literal>I!! =</emma:literal>
                </emma:interpretation>
              </emma:one-of>
            </emma:emma>
          </inkml:annotationXML>
          <inkml:trace contextRef="#ctx0" brushRef="#br0" timeOffset="1180.0675">-562-4592 10320,'5'-44'5160,"-39"4"-516,-20-13 0,-17-16-5031,-8-3 129,5-6 129,1-6 0,-4-8 0,-1-8 0,0-4 0,3-6 129,6 3 0,1-8-129,7 0 0,8 5-258,14 17-516,0-3-1032,27 18-2580,6 18-258,6 9-387,13 16-129</inkml:trace>
          <inkml:trace contextRef="#ctx0" brushRef="#br0" timeOffset="1600.0915">5-5606 10320,'9'-82'5289,"-20"16"-387,-12-16 0,-16-12-5031,9 5 258,0-9-129,-5-7 0,-3-6 129,-6-6-129,-1-1-129,-2 1 0,5 5 129,3 2-258,10 13-387,-3 8 0,17 24-516,-12-6-903,27 31-1677,0 5-1290,8 11-387,-8 24 0</inkml:trace>
          <inkml:trace contextRef="#ctx0" brushRef="#br0" timeOffset="1977.113">869-6146 9804,'8'-74'5418,"-14"6"-387,-19-18 0,-12-36-4257,-11 10-774,14 6-129,4-5-129,-5-2 129,0 0-129,-3 2 0,7 15-387,-3 0 0,16 23-516,-10-9-516,28 35-387,-14-20-645,25 30-258,-11-15-129,25 25-1032,2 9-387</inkml:trace>
          <inkml:trace contextRef="#ctx0" brushRef="#br0" timeOffset="2427.1387">1787-6108 8901,'-67'-83'5031,"33"35"-387,10 3-258,-5-8-5031,17 27-516,3-7-516,24 21-1806,4 2-1419,-3-1-129,8 0 0</inkml:trace>
          <inkml:trace contextRef="#ctx0" brushRef="#br0" timeOffset="-3180.1819">2940-3944 9159,'3'20'4902,"-3"-20"-258,0 0-387,0 0-4644,0 0 387,0 0 258,28 16-129,-6-11 0,12-5 129,7 0-129,8-7 0,14-2 129,6-9 0,12 3 0,4-11 129,12 4-129,-3-5-129,5 3 0,-3-3 0,-2 3-258,-8-4 0,-9-6-387,-2 10-645,-25-23-903,7 11-2322,-19 0-645,-13 3-258,-5 5-258</inkml:trace>
          <inkml:trace contextRef="#ctx0" brushRef="#br0" timeOffset="-3666.2097">2730-4594 2967,'-34'7'3741,"34"-7"0,-16 0-3096,16 0 387,0 0 129,9-11 0,17 5 0,-1-19 0,16 8-258,-1-20 129,22 8-258,-5-22 129,20 5-258,-8-18-129,12 5 129,-3-16-258,11 3 129,-5-11-387,6 2 129,-5 0-387,-3 4 0,-4 6 129,-8 3-258,-6 15-129,-14 2-516,3 24-516,-26-1-2322,-1 10-1290,-2 8-129,-24 10 0</inkml:trace>
        </inkml:traceGroup>
      </inkml:traceGroup>
    </inkml:traceGroup>
    <inkml:traceGroup>
      <inkml:annotationXML>
        <emma:emma xmlns:emma="http://www.w3.org/2003/04/emma" version="1.0">
          <emma:interpretation id="{CD3D5938-C5A5-46CB-B136-5464BF6EFA71}" emma:medium="tactile" emma:mode="ink">
            <msink:context xmlns:msink="http://schemas.microsoft.com/ink/2010/main" type="paragraph" rotatedBoundingBox="2685,15713 17888,10090 20419,16933 5216,22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A4127C-EB36-4A53-BEC9-F54249D77964}" emma:medium="tactile" emma:mode="ink">
              <msink:context xmlns:msink="http://schemas.microsoft.com/ink/2010/main" type="line" rotatedBoundingBox="2685,15713 17888,10090 19261,13802 4058,19425"/>
            </emma:interpretation>
          </emma:emma>
        </inkml:annotationXML>
        <inkml:traceGroup>
          <inkml:annotationXML>
            <emma:emma xmlns:emma="http://www.w3.org/2003/04/emma" version="1.0">
              <emma:interpretation id="{79F5F579-4FD5-4899-A52E-E0AFAD9E3E0E}" emma:medium="tactile" emma:mode="ink">
                <msink:context xmlns:msink="http://schemas.microsoft.com/ink/2010/main" type="inkWord" rotatedBoundingBox="2685,15713 6869,14166 7995,17211 3812,18759"/>
              </emma:interpretation>
              <emma:one-of disjunction-type="recognition" id="oneOf2">
                <emma:interpretation id="interp10" emma:lang="en-US" emma:confidence="0">
                  <emma:literal>it</emma:literal>
                </emma:interpretation>
                <emma:interpretation id="interp11" emma:lang="en-US" emma:confidence="0">
                  <emma:literal>its</emma:literal>
                </emma:interpretation>
                <emma:interpretation id="interp12" emma:lang="en-US" emma:confidence="0">
                  <emma:literal>E,</emma:literal>
                </emma:interpretation>
                <emma:interpretation id="interp13" emma:lang="en-US" emma:confidence="0">
                  <emma:literal>TX</emma:literal>
                </emma:interpretation>
                <emma:interpretation id="interp14" emma:lang="en-US" emma:confidence="0">
                  <emma:literal>"t</emma:literal>
                </emma:interpretation>
              </emma:one-of>
            </emma:emma>
          </inkml:annotationXML>
          <inkml:trace contextRef="#ctx0" brushRef="#br0" timeOffset="-2200.1257">2734-1483 12771,'-41'83'5289,"25"-44"-516,9-7 0,2-4-5031,14 3 129,41-1 258,13 2-129,15 13 129,13 5-129,12 8 129,6 2-129,6 5 129,0 2-129,-2 3-258,-7-7 129,-8-2 0,-11-2 129,-12-2-387,-9-4 0,-19-15-645,5 11-516,-32-36-1032,14 11-2064,-16-8-645,-18-16-387,10 15 258</inkml:trace>
          <inkml:trace contextRef="#ctx0" brushRef="#br0" timeOffset="-1727.0988">2396-640 11868,'-13'65'5031,"5"-27"-516,0-5 258,-20-8-5031,28-4 258,25 3 258,13 5-129,12 12 129,9 9-129,10 12 129,3 10 0,4 12 0,-2 4-258,-3 6 258,-13-7-129,-8 1-129,-8-12 0,-6-7 0,-8-14-258,-3-9 0,-3-3-258,-11-22-774,12 17-1419,-23-38-2322,7 28 0,-7-28-516,-8 6 129</inkml:trace>
          <inkml:trace contextRef="#ctx0" brushRef="#br0" timeOffset="-1293.0737">1656 10 12900,'-31'90'4902,"11"-34"0,-8-6-258,-10 5-4773,17-1 129,14-1 0,-2-2 0,4 3-129,-3 3 258,-4-2-258,-4 8 129,-1 2-129,-2 3 0,-4-3 0,-2 15-129,-5-6-258,10 9-258,-8-19-516,25 13-1935,-7-24-1419,2-9-258,4-10-387,4-34 258</inkml:trace>
          <inkml:trace contextRef="#ctx0" brushRef="#br0" timeOffset="-2668.1526">3050-2707 9159,'-77'50'4773,"38"-29"-258,-2-17-387,3 9-4515,4-13-258,34 0 1032,-10-25-258,13 8 129,11 4 0,6-2 258,13 13 0,3-3 129,18 9 129,5 3-258,20 13 129,7-3-258,21 11 129,9-3-387,14 6 129,-4-3-258,6 0 129,-2 0-129,-7-4-129,-6-2 0,-16-8-258,-10 2-129,-19-12-387,0 8-516,-33-20-387,9 8-1032,-36-12-2064,-2-10-516,-10-2-129</inkml:trace>
        </inkml:traceGroup>
        <inkml:traceGroup>
          <inkml:annotationXML>
            <emma:emma xmlns:emma="http://www.w3.org/2003/04/emma" version="1.0">
              <emma:interpretation id="{6804251D-BADC-4089-A707-A2AFD28D8F28}" emma:medium="tactile" emma:mode="ink">
                <msink:context xmlns:msink="http://schemas.microsoft.com/ink/2010/main" type="inkWord" rotatedBoundingBox="15003,10166 19590,11982 18422,14934 13834,13118"/>
              </emma:interpretation>
              <emma:one-of disjunction-type="recognition" id="oneOf3">
                <emma:interpretation id="interp15" emma:lang="en-US" emma:confidence="0">
                  <emma:literal>give</emma:literal>
                </emma:interpretation>
                <emma:interpretation id="interp16" emma:lang="en-US" emma:confidence="0">
                  <emma:literal>Indie</emma:literal>
                </emma:interpretation>
                <emma:interpretation id="interp17" emma:lang="en-US" emma:confidence="0">
                  <emma:literal>gibe</emma:literal>
                </emma:interpretation>
                <emma:interpretation id="interp18" emma:lang="en-US" emma:confidence="0">
                  <emma:literal>fie</emma:literal>
                </emma:interpretation>
                <emma:interpretation id="interp19" emma:lang="en-US" emma:confidence="0">
                  <emma:literal>joie</emma:literal>
                </emma:interpretation>
              </emma:one-of>
            </emma:emma>
          </inkml:annotationXML>
          <inkml:trace contextRef="#ctx0" brushRef="#br0" timeOffset="3795.2171">13639-4794 1,'0'0'3611,"0"0"775,-19 13-1677,19-13-129,0 0 129,0 0-516,0 0-258,-15-11-387,15 11-258,5-31-516,14 1 129,3-21-387,19-11-258,12-20 0,16-15-129,12-18 0,13-7 0,8-6 0,7 4-129,-4 4 0,-7 6 0,-12 19-129,-14 21-129,-10 20-258,-28 12-645,3 32-2064,-37 10-1161,9 10-387,-15 18-516,-9 9 258</inkml:trace>
          <inkml:trace contextRef="#ctx0" brushRef="#br0" timeOffset="4148.237">14175-4459 5547,'-12'98'4644,"10"-78"-129,2-20-516,0 0-2580,8-24 0,1-27-129,18 6-258,6-23-258,12-1-258,10-7-258,13 0 0,5 3-129,11 2 0,10 8-129,3 0 129,-1 10-258,-4 5 258,-2 7-258,-12 3-129,-5 14-258,-23-4-903,6 18-2064,-28 0-1032,-9 9-258,-19 1-387</inkml:trace>
          <inkml:trace contextRef="#ctx0" brushRef="#br0" timeOffset="4495.2571">14760-3965 6708,'-12'42'4515,"12"-42"129,0 0-516,0 0-3096,15-38-129,22 10 0,-2-20-258,24-3-129,7-15 129,18-6-258,10-10-129,15-5-129,4-1 129,5 1-129,1 5-129,-5 1-258,-2 22-387,-16-8-1032,1 18-2580,-21 8-258,-9 14-387,-19 6-258</inkml:trace>
          <inkml:trace contextRef="#ctx0" brushRef="#br0" timeOffset="4892.2796">14763-2913 10836,'85'5'4773,"-38"-26"-258,-4-17-387,-8-8-4128,17-11 129,11-6-129,2-4 387,5-8-387,8-6 129,15-3-258,13 1 258,11-2-129,8 7-129,3 2 129,-3 13-129,-10 6 129,-9 14-387,-18 1-129,-4 21-1806,-30 3-1935,-18 5-129,-14 7-387,-22 6-129</inkml:trace>
          <inkml:trace contextRef="#ctx0" brushRef="#br0" timeOffset="11658.6667">11745-4615 9288,'32'0'5160,"-15"-21"-516,-10-17-258,2-16-4386,-9-10-129,0-1 258,0-10-258,-3-7 129,-3-8-129,2-6 129,4 0-387,0-1-129,13 13-516,-4-11-516,20 27-1419,-11-3-1548,1 17-258,-3 7-258</inkml:trace>
          <inkml:trace contextRef="#ctx0" brushRef="#br0" timeOffset="12053.6894">12383-5042 8901,'33'-48'5160,"-26"14"-387,0-2-129,-7-18-3483,-5-4-1419,3-2 258,1-5-129,1-3 0,0-7-129,7 5-387,-3-9-645,30 17-1677,-10-6-1548,14 9-387,3 1-258</inkml:trace>
          <inkml:trace contextRef="#ctx0" brushRef="#br0" timeOffset="12403.7095">13019-4987 8385,'50'21'4515,"-25"-25"0,0-23-387,-8-12-3612,2-19-258,3-10 0,2-18-129,0-10 129,-2-12 0,1-7-129,2-10-129,2-2 0,5 2-258,-1 2-129,9 21-774,-18-8-1677,10 25-1677,-7 9-258,-7 13-258</inkml:trace>
          <inkml:trace contextRef="#ctx0" brushRef="#br0" timeOffset="12756.7297">13583-4932 11094,'-4'-31'5160,"4"-14"-516,4-15-129,7-4-4515,15-8-129,15-3 0,14-6 129,8-8-258,12-5 129,4-6-258,18-1-258,-1-19-387,22 17-1677,-15-6-1806,3 4-258,-11 5-387,-10 2 258</inkml:trace>
          <inkml:trace contextRef="#ctx0" brushRef="#br0" timeOffset="9677.5535">9576-1707 8643,'-41'-41'4902,"-3"13"0,-17-10-645,-14-1-2967,-13-15-1161,-2-3-129,-7-6 129,0 1-129,-3-7 0,5 3 0,8 4-129,9 3-387,18 9-129,-5-3-1032,35 16-1935,1-4-1032,13 3-258,13 0-129</inkml:trace>
          <inkml:trace contextRef="#ctx0" brushRef="#br0" timeOffset="9991.5715">9238-2578 10449,'-58'-130'5289,"21"46"-516,-2-5-129,-7-6-4128,-5-9-516,-5 3 0,-3 6-129,-6 11 0,-7 2-258,2 21-774,-23-4-2064,16 23-1548,1 0 0,17 10-645,5 2 387</inkml:trace>
          <inkml:trace contextRef="#ctx0" brushRef="#br0" timeOffset="10332.591">9668-3340 11997,'25'-7'5289,"-25"-22"-387,-22-27-258,-20-5-4773,-24-12 0,-12-6 0,-16-7-129,-12-3 129,-11-6 0,1-3-129,3 3 129,10-3-258,21 16 0,7-1-774,34 32-1032,-8-8-2193,30 18-516,4 4-258,15 15-129</inkml:trace>
          <inkml:trace contextRef="#ctx0" brushRef="#br0" timeOffset="10670.6103">9818-4001 10836,'-2'-29'5160,"-18"-8"-387,-13-20-129,-13-10-4773,-3-6 129,-5-3-129,-6 0 0,-8-3-258,3 15-516,-10-5-903,24 21-2709,-3 6-387,20 8-129,6 2-258</inkml:trace>
          <inkml:trace contextRef="#ctx0" brushRef="#br0" timeOffset="11047.6319">10088-4326 10707,'-36'-82'5160,"2"29"-645,-5-12-129,-23-1-5160,27 17-129,-5-8-774,21 20-2838,-11 2-258,10 7-387,7 4 129</inkml:trace>
        </inkml:traceGroup>
      </inkml:traceGroup>
      <inkml:traceGroup>
        <inkml:annotationXML>
          <emma:emma xmlns:emma="http://www.w3.org/2003/04/emma" version="1.0">
            <emma:interpretation id="{470478DF-EB31-43F6-A99F-BE4FC25FD08A}" emma:medium="tactile" emma:mode="ink">
              <msink:context xmlns:msink="http://schemas.microsoft.com/ink/2010/main" type="line" rotatedBoundingBox="11025,16188 19365,14231 20155,17597 11815,19554"/>
            </emma:interpretation>
          </emma:emma>
        </inkml:annotationXML>
        <inkml:traceGroup>
          <inkml:annotationXML>
            <emma:emma xmlns:emma="http://www.w3.org/2003/04/emma" version="1.0">
              <emma:interpretation id="{CFDCEBB1-392A-4823-910D-6444478C1B6A}" emma:medium="tactile" emma:mode="ink">
                <msink:context xmlns:msink="http://schemas.microsoft.com/ink/2010/main" type="inkWord" rotatedBoundingBox="11025,16188 19365,14231 20155,17597 11815,19554"/>
              </emma:interpretation>
              <emma:one-of disjunction-type="recognition" id="oneOf4">
                <emma:interpretation id="interp20" emma:lang="en-US" emma:confidence="0">
                  <emma:literal>Ease</emma:literal>
                </emma:interpretation>
                <emma:interpretation id="interp21" emma:lang="en-US" emma:confidence="0">
                  <emma:literal>Faint</emma:literal>
                </emma:interpretation>
                <emma:interpretation id="interp22" emma:lang="en-US" emma:confidence="0">
                  <emma:literal>Fait</emma:literal>
                </emma:interpretation>
                <emma:interpretation id="interp23" emma:lang="en-US" emma:confidence="0">
                  <emma:literal>It*</emma:literal>
                </emma:interpretation>
                <emma:interpretation id="interp24" emma:lang="en-US" emma:confidence="0">
                  <emma:literal>15*</emma:literal>
                </emma:interpretation>
              </emma:one-of>
            </emma:emma>
          </inkml:annotationXML>
          <inkml:trace contextRef="#ctx0" brushRef="#br0" timeOffset="6645.3801">14617-272 6321,'-41'75'4773,"23"-49"-387,2-3 0,7 0-3870,1-6 0,8 15 129,8-4 258,25 19-129,1-12-258,23 13 0,8-3-129,10 4-129,1-4-129,-1-1 0,-3-3-129,-11-7-129,-11-1 0,-14-10-129,-8 7-645,-28-30-903,19 18-2580,-19-18-387,-19 6-387,-12-6-129</inkml:trace>
          <inkml:trace contextRef="#ctx0" brushRef="#br0" timeOffset="6995.4001">14258-84 8127,'0'0'4644,"6"29"-258,3 2-387,4 8-3870,6 9 0,-2 6 0,6 11 258,-4 4-387,2-1 0,-8-4-258,2-3-258,3 7-516,-17-23-1290,14 5-2064,-5-3-387,-1-10 0</inkml:trace>
          <inkml:trace contextRef="#ctx0" brushRef="#br0" timeOffset="7423.4246">13572 450 4773,'-17'-58'3870,"12"39"258,5 19-645,0 0-3225,0 0 0,17 5 129,-4 14 0,7 10 258,-10-1 0,5 15-258,-14-3 129,2 12-516,-3 0 258,-9 7-258,-7 4 0,-8 2-258,2 7-387,-10-16-774,9 12-1677,0-11-1161,-4-9-387,7-2 129</inkml:trace>
          <inkml:trace contextRef="#ctx0" brushRef="#br0" timeOffset="7791.4457">12850 698 5031,'-53'-3'4257,"29"0"0,-7-4-258,-1 0-3612,5 7 129,-5 0-129,3 10-258,-7 7 129,5 10-258,-5 6 258,0 6-258,3 3-129,-1-5-129,6 16 0,-5-12-645,11 14-516,-14-22-903,9 3-1806,4-4-129,-5-12 0</inkml:trace>
          <inkml:trace contextRef="#ctx0" brushRef="#br0" timeOffset="8152.4663">11799 513 4773,'-67'-15'3870,"29"9"258,7 6-645,-15 5-3096,-2 5-129,-4 9 129,-8-1 0,-2 10 0,-13-2 129,2 9-387,-11-3 129,3 3-387,-2-4 0,0-6-516,13 8-516,-7-13-1548,9-7-1419,16 5 0,-1-12-129</inkml:trace>
          <inkml:trace contextRef="#ctx0" brushRef="#br0" timeOffset="8603.4921">10585 0 10836,'-40'0'4902,"18"6"-258,-6 4-258,-6-5-4386,-8 3 0,-11 7 0,-8 4 0,-15 4 129,-17 1-129,-17 3 0,-14-1 0,-12 0 0,0-9-129,5 1-258,3-12-129,23 3-645,-4-14-2451,25 1-1032,18-9-387,19-8-258</inkml:trace>
          <inkml:trace contextRef="#ctx0" brushRef="#br0" timeOffset="6139.3512">15048-1537 8127,'24'-135'4773,"-10"72"0,4 10-258,-6 3-3741,13 19 0,-3 1 258,18 22-387,2 5 0,17 8-129,6 12-129,14 2-129,12-2 0,15-3-129,10-7 0,8-7-129,1-9 129,1-17-129,-1-11-129,-5-8 0,-6-7-258,-12-10-129,-7 4-129,-20-15-516,8 19-903,-36-15-2064,-2 10-774,-14 0-258,-16 4 0</inkml:trace>
          <inkml:trace contextRef="#ctx0" brushRef="#br0" timeOffset="5260.3009">15031-2361 7998,'64'3'4773,"-21"-36"-129,16-6-387,0-22-3354,24 4 0,3-19-129,18 12 129,2-5-516,6 4-129,0 13-258,-8 0 129,-4 11-258,-12 8-129,-5 11-387,-28-2-1161,-2 13-2451,-20 5-387,-17 6-258,-16 0-258</inkml:trace>
          <inkml:trace contextRef="#ctx0" brushRef="#br0" timeOffset="5720.3272">14794-1143 516,'0'0'4128,"0"0"258,0 12 0,0 7-1548,0-19-387,3 27-645,-3-27-258,60 48-387,-13-15-258,22 16-129,0 2-387,17 10-129,-3 10-129,4-1-258,-9-3 129,-9-3-258,-5-6 129,-14-14-258,-3-2-258,-17-15-129,0 1-129,-30-28-645,23 21-387,-23-21-2322,0 0-516,-14-11-129,5-6 0</inkml:trace>
          <inkml:trace contextRef="#ctx0" brushRef="#br0" timeOffset="8987.5141">10230-587 12384,'-104'34'5289,"41"-29"-645,-9-2 0,-15-3-4902,-9-6 0,-2 6-129,-10 0 129,-1 10-129,-11-5-258,14 10-516,-4-15-1290,27 4-1806,16-4-645,20 0 129,17-13-516</inkml:trace>
          <inkml:trace contextRef="#ctx0" brushRef="#br0" timeOffset="9357.5352">9626-804 11997,'-88'0'5160,"30"-11"-645,-1-2 258,-7-6-4773,-7 2-129,-4 7 129,-4 0-129,-1 6 0,-5-5-258,3 8-129,-2-17-774,21 18-645,-9-31-1290,26 11-1548,7-11-258,16 3-387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8:58:44.0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494429"/>
      <inkml:brushProperty name="fitToCurve" value="1"/>
    </inkml:brush>
  </inkml:definitions>
  <inkml:traceGroup>
    <inkml:annotationXML>
      <emma:emma xmlns:emma="http://www.w3.org/2003/04/emma" version="1.0">
        <emma:interpretation id="{29A51C57-32EF-4302-9176-27000B03D44E}" emma:medium="tactile" emma:mode="ink">
          <msink:context xmlns:msink="http://schemas.microsoft.com/ink/2010/main" type="writingRegion" rotatedBoundingBox="17266,13142 13155,16173 12402,15152 16513,12121"/>
        </emma:interpretation>
      </emma:emma>
    </inkml:annotationXML>
    <inkml:traceGroup>
      <inkml:annotationXML>
        <emma:emma xmlns:emma="http://www.w3.org/2003/04/emma" version="1.0">
          <emma:interpretation id="{CE83502D-A795-42B4-A75D-9750417686EE}" emma:medium="tactile" emma:mode="ink">
            <msink:context xmlns:msink="http://schemas.microsoft.com/ink/2010/main" type="paragraph" rotatedBoundingBox="17266,13142 13155,16173 12402,15152 16513,12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7ED3F1-DE5F-4D40-B134-019FB3BF240B}" emma:medium="tactile" emma:mode="ink">
              <msink:context xmlns:msink="http://schemas.microsoft.com/ink/2010/main" type="line" rotatedBoundingBox="17266,13142 13155,16173 12402,15152 16513,12121"/>
            </emma:interpretation>
          </emma:emma>
        </inkml:annotationXML>
        <inkml:traceGroup>
          <inkml:annotationXML>
            <emma:emma xmlns:emma="http://www.w3.org/2003/04/emma" version="1.0">
              <emma:interpretation id="{144D91FA-408D-4781-9482-DDB4D9897E7F}" emma:medium="tactile" emma:mode="ink">
                <msink:context xmlns:msink="http://schemas.microsoft.com/ink/2010/main" type="inkWord" rotatedBoundingBox="12402,15152 16513,12121 17266,13142 13155,16173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☹</emma:literal>
                </emma:interpretation>
                <emma:interpretation id="interp4" emma:lang="en-US" emma:confidence="0">
                  <emma:literal>#</emma:literal>
                </emma:interpretation>
              </emma:one-of>
            </emma:emma>
          </inkml:annotationXML>
          <inkml:trace contextRef="#ctx0" brushRef="#br0">12259 1334 903,'-10'19'5547,"10"-19"129,0 0-516,10-25-2580,22 13-1161,-13-19-387,18 9-387,-5-13-258,5 2-387,-4 2-129,-2-3-516,4 17-774,-25-6-2322,6-1-1677,2 15-129,-18 9-258</inkml:trace>
          <inkml:trace contextRef="#ctx0" brushRef="#br0" timeOffset="-414.0414">12425 1898 2580,'0'0'5805,"0"0"-129,7-12-387,-6-22-3225,31 9-387,-11-21-645,21 1-258,-5-12-258,14 0-129,2-5-129,7 1-129,-7 5 0,-1 8-129,-3 7 0,-6 6 0,-9 9-129,-7 8-129,-5 10-129,-22 8-129,31-1-387,-31 1-516,17 4-2064,-17-4-1935,0 0-387,10 27 0</inkml:trace>
          <inkml:trace contextRef="#ctx0" brushRef="#br0" timeOffset="-842.0842">12510 2475 5160,'0'0'5805,"0"0"-516,10 0-2322,-2-33-903,34 14-387,-17-27-516,28 10-258,-8-14-387,11-2 129,-9-2-387,4 6 0,-6-4-129,-6 7 0,-9 4-258,-7 0 0,-2 11-258,-17-4-387,-4 34-1161,0-23-3612,0 23 0,0 0-645,-20-16 129</inkml:trace>
          <inkml:trace contextRef="#ctx0" brushRef="#br1" timeOffset="-96845.6836">10301 4064 1548,'19'49'4902,"-19"-30"129,12 17-387,4 0-3741,-16-36-516,0 0-387,0 0-645,0-12-1419,5-8-1935,15 7-1032,-10-12 129</inkml:trace>
          <inkml:trace contextRef="#ctx0" brushRef="#br0" timeOffset="8388.8388">10154 3092 1677,'11'-36'5805,"-11"36"-387,3-32-129,-3 9-2451,0 23-1161,-13-11-645,13 11-387,-27 0 0,27 0-258,-39 0-129,19 12 0,-5-1-129,8 11 0,-4 5 0,3 11 0,6 7-129,5 6 0,2 4 0,5 3 0,0 2 0,16-4-129,7-4 258,12-14 0,4-11 0,9-11 0,3-16 0,10-5 0,-2-17 0,1-13-129,-7-6 129,-4-4 0,-8-3 0,-14 3 0,-10 0-129,-9 1 129,-8 5 0,-9 1 0,-14 0-129,-10 1 0,-9 3 0,-1-3 0,-4 4 0,-6 1 0,-5 7 0,4 6 0,1 12 0,3 7 0,7 4 0,1 18 0,7 12 0,3 15-129,11 9 129,2 6-129,7 5 129,9 0 0,3 1 0,5-6 0,18-12 129,13-12-129,8-16 129,9-10-129,8-14 0,4-19 0,1-16 129,-2-9 0,-1-11 0,-13-3 0,-10 0-129,-11-1 258,-15 4-258,-7 7 129,-7 0-129,-17 9 0,-8 3 0,-9 1 0,0 2 129,-7 3-129,-4 7 0,-3 5 0,0 6 0,1 9 0,2 3 129,2 19-129,3 9-129,6 15 258,3 10-258,7 6 129,13 10-129,6 2 0,5 0 129,16-7-129,15-12 129,7-10-129,12-16 258,6-20-129,7-9 0,3-20 0,-5-18 0,-5-4 129,-11-7-129,-5-4 129,-15 3 0,-8 1 0,-16 2-129,-2 3 129,-19 1 0,-7 9-129,-7 5 129,-6 4-129,2 7 0,-9 9 0,-1 8 0,-2 4 129,7 25-129,0 5 0,4 12 0,7 6 0,5 13-129,14 2 129,8 2-129,5-1 0,15-5 129,12-11-129,8-14 0,8-13 129,9-17 0,-2-6 0,-4-24 0,-3-1 129,-4-12 0,-10 0 0,-10-4-129,-13 4 258,-6 0-258,-1-1 129,-17 5-129,-4-2 0,-6 3 0,-2 11 0,-1 0 0,-1 8 129,-3 9-129,6 6 0,0 21 0,7 6 0,4 17 0,7 6 0,9 3-129,2 6 129,4-5-129,13-7 129,6-11 0,4-9-129,-1-11 129,4-16 0,-6-6 0,-1-17 129,-2-9 0,-9-5 0,-5-3-129,-6-4 129,-1 0 0,-8 0 0,-8 3-129,2 1 0,-10 8 0,3 7 0,3 8 129,-1 11-129,0 6 0,4 16 0,-2 10 0,9 7 0,-2 4 0,10 4-129,0 1 129,0-7-129,10-6 129,1-11 0,-11-18 0,29 16-129,-12-16 258,-4-16 0,-1-2-129,-4 0 129,-4-1 0,-4 19-129,7-30 0,-7 30 129,0-19 0,0 19-129,0 0-129,0 0 258,0 0-258,0 0 258,0 0-129,0 0 0,0 0 0,0 0 0,0 0-129,0 0 129,0 0 0,0 0 0,-13 0 0,13 0 0,0 0 0,0 0 0,0 0 0,0 0 0,-19 4 0,19-4 0,0 0 0,0 0 129,0 0-129,-18 8 0,18-8 0,0 0 0,0 0 0,0 0-129,0 0 129,-16 11 0,16-11 0,0 0 0,0 0 0,0 0 0,0 0 0,0 0 0,0 0 0,0 0 0,0 0-129,0 0 0,0 0-129,0 0-129,0 0-387,-19-7-387,19 7-2838,0 0-1806,0 0-129,-21 3-516</inkml:trace>
          <inkml:trace contextRef="#ctx0" brushRef="#br0" timeOffset="6202.6202">11265 2294 903,'-20'0'5031,"20"0"129,-18 16 0,18-16-2967,0 0-774,0 0-258,-24 0 0,24 0-387,0 0 0,-11 29 129,11-29-387,-10 35 0,4-19-129,6 4 0,0-20 0,1 25-129,-1-25 0,19 0 0,-19 0-129,24-23 129,-14 7-129,-10 16 0,15-29 129,-15 29-129,0-16-129,0 16-129,-15-6-129,15 6-516,0 0-1677,-24 0-2967,24 0-387,-18 3-387,6 16-387</inkml:trace>
          <inkml:trace contextRef="#ctx0" brushRef="#br0" timeOffset="9034.9034">9032 4356 3354,'0'0'5031,"0"0"0,0 0-1677,0 0-1677,0 0-516,0 23-258,0-23-129,0 19 129,0-19-258,3 19 0,-3-19-129,10 18 129,-10-18 0,0 0-258,8-15 0,-8 15 0,0-24-129,0 24 0,0-26 0,0 26-129,-3-21-129,3 21 129,-19 0-258,19 0 0,0 0-516,-26-4-1161,26 4-3612,14 0-387,12 7-129,12 12-258</inkml:trace>
          <inkml:trace contextRef="#ctx0" brushRef="#br0" timeOffset="10311.031">9037 4240 1548,'0'0'2838,"0"0"258,0 0-516,-18 3-258,18-3-129,0 0-645,0 17-129,0-17-258,0 17-387,0-17-129,0 42 0,2-22-129,6 9 129,-5-7-129,8 5-129,-3-9 0,4 0 0,-12-18-129,19 4 0,-19-4-129,14-19 258,-7-2-387,-4 2 258,-1-4-258,-1 1 129,-1 3 129,0 1-129,0 18 0,0 0 0,-21-16 0,21 16 0,-17 6-129,9 11 0,-2 1 0,4 1 0,2 0 0,4-19-258,-3 34 0,3-34-774,0 0-1935,18 15-2322,-1-15-129,6 0-645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0:33:14.948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B4EA81-BA09-48E9-B858-37A5913881B1}" emma:medium="tactile" emma:mode="ink">
          <msink:context xmlns:msink="http://schemas.microsoft.com/ink/2010/main" type="writingRegion" rotatedBoundingBox="16016,4056 16031,4056 16031,4071 16016,4071"/>
        </emma:interpretation>
      </emma:emma>
    </inkml:annotationXML>
    <inkml:traceGroup>
      <inkml:annotationXML>
        <emma:emma xmlns:emma="http://www.w3.org/2003/04/emma" version="1.0">
          <emma:interpretation id="{85B78429-060E-491D-8164-6F1A468E7758}" emma:medium="tactile" emma:mode="ink">
            <msink:context xmlns:msink="http://schemas.microsoft.com/ink/2010/main" type="paragraph" rotatedBoundingBox="16016,4056 16031,4056 16031,4071 16016,4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103802-C051-4422-89D2-749951F351B9}" emma:medium="tactile" emma:mode="ink">
              <msink:context xmlns:msink="http://schemas.microsoft.com/ink/2010/main" type="line" rotatedBoundingBox="16016,4056 16031,4056 16031,4071 16016,4071"/>
            </emma:interpretation>
          </emma:emma>
        </inkml:annotationXML>
        <inkml:traceGroup>
          <inkml:annotationXML>
            <emma:emma xmlns:emma="http://www.w3.org/2003/04/emma" version="1.0">
              <emma:interpretation id="{E1027A2A-2897-4D2E-B857-00914DD1E2B9}" emma:medium="tactile" emma:mode="ink">
                <msink:context xmlns:msink="http://schemas.microsoft.com/ink/2010/main" type="inkWord" rotatedBoundingBox="16016,4056 16031,4056 16031,4071 16016,407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9:01:44.3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461F683-20F7-4CCA-88A3-CA566D2070DD}" emma:medium="tactile" emma:mode="ink">
          <msink:context xmlns:msink="http://schemas.microsoft.com/ink/2010/main" type="writingRegion" rotatedBoundingBox="12954,9636 12519,17021 11083,16936 11518,9552"/>
        </emma:interpretation>
      </emma:emma>
    </inkml:annotationXML>
    <inkml:traceGroup>
      <inkml:annotationXML>
        <emma:emma xmlns:emma="http://www.w3.org/2003/04/emma" version="1.0">
          <emma:interpretation id="{0A74605B-64E6-4F1B-95E0-E6F25AA14EB0}" emma:medium="tactile" emma:mode="ink">
            <msink:context xmlns:msink="http://schemas.microsoft.com/ink/2010/main" type="paragraph" rotatedBoundingBox="12954,9636 12519,17021 11083,16936 11518,9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C013AD-2144-40ED-AD9D-733DA5F715D7}" emma:medium="tactile" emma:mode="ink">
              <msink:context xmlns:msink="http://schemas.microsoft.com/ink/2010/main" type="line" rotatedBoundingBox="12954,9636 12519,17021 11083,16936 11518,9552"/>
            </emma:interpretation>
          </emma:emma>
        </inkml:annotationXML>
        <inkml:traceGroup>
          <inkml:annotationXML>
            <emma:emma xmlns:emma="http://www.w3.org/2003/04/emma" version="1.0">
              <emma:interpretation id="{78203112-7F88-4B92-A0C2-5FF2E5482292}" emma:medium="tactile" emma:mode="ink">
                <msink:context xmlns:msink="http://schemas.microsoft.com/ink/2010/main" type="inkWord" rotatedBoundingBox="11083,16936 11518,9552 12954,9636 12519,1702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i:</emma:literal>
                </emma:interpretation>
              </emma:one-of>
            </emma:emma>
          </inkml:annotationXML>
          <inkml:trace contextRef="#ctx0" brushRef="#br0">6996 1574 6450,'-24'-9'5547,"-14"7"-258,17-7-1806,21 9-2064,-44 0-258,44 0-516,-33 21 0,25 3-129,0-4-129,8 11-129,-2-7 129,2 4-129,10-5 0,4-2 0,4-12-129,3-8 0,-2-1 0,2-13 0,0-9 0,-7-1-129,-1-3 129,-7 0 0,-4 2 0,-2 7 0,0 17 0,-16-23 0,-2 22 0,18 1 0,-30 9 0,19 9-129,-2-2 129,8-1-129,3 4-129,2-19-129,2 21-516,1-37-1419,13 3-3354,3-10-129,-1-3-387,0-7-516</inkml:trace>
          <inkml:trace contextRef="#ctx0" brushRef="#br0" timeOffset="-174738.4721">10375 1563 4386,'21'-8'5934,"-21"8"-258,0 0-516,21-6-3225,-33-6-645,12 12-387,-25-1-387,7 1-129,-8 0-129,2 6 0,-6-2-258,3 4 129,-1 3 0,1 6-129,1 4 129,7 7 0,0 8 0,6 7 0,7 9-129,4 6 129,2 0 0,8-1 0,18-6-129,6-6 0,14-16 129,3-6-129,13-16 129,5-7-129,1-9 0,2-15 129,-5-2-129,-3-10 129,-10-2-129,-9-3 0,-13-4 0,-7-6 129,-9-6-129,-4-3-129,-10 7 258,-2-3-129,-9 4 0,-8 4 0,-7 6 0,-6 10-129,-3 7 129,-4 9 0,-4 3 0,-5 8-129,3 5 129,-6 3 0,1 6 0,5 5 0,-2 5 0,2 5 0,5 4 0,2 10 0,1 3 129,6 6-129,6 7 129,10 10-129,7 4 129,8 2-129,5-1 129,19-13 0,16-9-129,15-14 129,11-15-129,3-17 129,9-8-129,6-19 129,-6-17-129,-4-2 0,-11-5 0,-10-2 0,-17-1 129,-8 1-129,-19-5-129,-9 5 129,-6-1 129,-18 5-129,-10 0 0,-6 3 0,-3 6 0,-7 6 0,-3 9 0,-3 10 0,1 3-129,-2 11 129,4 11 0,0 8 129,6 8-129,1 10 0,4 4 0,7 11 0,6 7 0,13 7 129,6 2-258,9 3 258,2 4-129,20-9 0,16-5 129,14-12-129,13-18 0,7-17 129,9-14-129,5-4 0,0-22 0,-9-12 0,-6-5 0,-12-7 129,-18 0-129,-9 2 0,-19-8 0,-12-1 0,-4 1 0,-19 0 0,-9 1 0,-6 0 0,-7 7 0,-5 4 0,-1 9 0,-2 13 0,1 8 0,-1 9 0,4 5 0,4 12 0,3 14 0,3 8 0,11 10-129,2 8 129,7 5 0,11 5 0,4 4 0,4-6 0,20-5 0,7-10 0,8-10 0,10-15 0,3-11 0,4-9 129,-6-10-129,2-13 0,-12-4 0,-6-5 129,-11 0-129,-11-5 0,-8-2 0,-3 0 0,-14 3 0,-9 2 0,-1-1 0,-6 8 0,-2 4 0,-3 8 0,1 12 0,0 6 0,2 21 0,2 7 0,8 14 0,2 3-129,7 8 129,5-1 129,11-4-129,0-6 0,18-17 0,6-9 0,8-15 0,8-8 0,2-15 0,3-14 129,-7-6-129,-7-1 0,-6-13 0,-5 2 0,-19 6 0,-1-1 0,-9 2 0,-11 5 0,-5 6 0,-3 2 0,-4 10 0,-1 9 0,-1 12 0,3 0 129,1 19-129,-1 14 0,9 10 0,1 5 0,8 11 0,5-9 0,8 2 0,0-5 129,10-9-129,14-13 0,5-15 0,6-10 0,5-4 0,0-19 0,0-4 0,-6-5 0,-5-4 0,-11 4 0,-9-2 129,-6 2-129,-3 3 0,-14 4 0,-2 3 0,-6 6 0,-3 6 0,-2 3 129,2 7-129,-1 7 0,0 12 0,4 14 0,6 1 0,1 8 0,6 2 0,5 0 0,4-2 129,10-8-129,11-12 0,8-10 129,3-10-129,5-2-129,1-15 129,-2-5 0,-1-5 0,-8-3 0,-1 5 0,-17-2 0,-2 1 0,-7 3 0,-2-2 0,-6 4 0,-6 0 0,-5 7 0,-4 2 0,2 9 0,-1 1 0,1 1 129,3 18-129,5 6 0,5-2-129,7 2 129,1 2 0,13-10 0,7-6 0,5-3 0,0-8 0,7-9 0,-3-10 0,-5-4 0,-1 0 0,-7 1 0,-7-4 0,-7 5 0,-2 4 0,-10-2 0,-11 5 0,-3 0 0,-4 5 0,-6 2 0,-1 7 0,-1 0 0,3 16 0,0 12 0,8 5 0,7 2-129,9 2 129,5-6 0,8 2 0,13-14 0,12-12 0,5-7 0,1-6 0,-1-10 0,-4-3 0,-6-1 0,-4-1 0,-8-2 129,-12 4-129,0 19 0,-24-25 0,5 18 0,-7 4 0,-1 1-129,3 2 0,-5 4 0,10 9-258,3-2-258,16 15-645,0-26-2451,0 31-1806,13-5-516,8 8-387,-2 2 130</inkml:trace>
          <inkml:trace contextRef="#ctx0" brushRef="#br0" timeOffset="-191909.1889">9247 1086 1032,'8'-18'5031,"-8"18"258,18-19-1935,-18-9-516,0 28-903,1-43-645,7 22-129,-9-9-387,-2 3-129,-9 0-129,6 4-129,-13-3 0,3 1-129,-8 0 0,1 4-129,-6-2 0,0 4 0,2 4-258,-2-4-129,7 8-258,-9-11-645,31 22-2709,-22-19-1419,22 19-129,0 0-774</inkml:trace>
          <inkml:trace contextRef="#ctx0" brushRef="#br0" timeOffset="-190573.0553">8578 2140 1548,'10'19'4128,"-10"-19"0,0 0-1032,0 0-387,0 0-516,-16 4-387,16-4-645,-29 0 0,13 0-258,-18-16-387,4 6 0,-15-16-129,6 5 0,-11-9-258,6 1 129,-8-6-258,4 4 0,3 1-129,5-1-129,10 11-516,-3-16-516,29 10-3354,-3 7-774,7 4 129,0 15-774</inkml:trace>
          <inkml:trace contextRef="#ctx0" brushRef="#br0" timeOffset="11505.1504">7091 3211 3354,'0'0'5160,"27"-3"-1548,-27 3-645,27 11-774,-27-11-258,36 39-645,-28-14-258,21 17-387,-12-1-387,6 6-129,-9-2-129,4-3-129,-1 4-387,-12-13-387,13 10-516,-18-25-1161,0-18-2451,0 34-258,0-34 0</inkml:trace>
          <inkml:trace contextRef="#ctx0" brushRef="#br0" timeOffset="15972.5971">7940-941 2193,'0'0'5934,"8"-33"-129,25-12-387,20 0-3225,-6-37-516,27 11-774,-2-12-129,6 3-516,-4 5-129,-5 10-129,-9 14-258,-16 10-129,-5 17-516,-21-2-258,7 26-1290,-25 0-2967,0 0-129,0 0-387</inkml:trace>
          <inkml:trace contextRef="#ctx0" brushRef="#br0" timeOffset="15433.5432">8297-662 3096,'-45'-50'5934,"45"9"-387,4-9-129,8-20-3225,41 17-774,-1-23-258,20 5-645,0-5-258,0 7-129,-3 5-129,-8 7-129,-6 16-258,-23-3-774,6 30-1161,-38 14-2838,21-17-516,-21 17-387</inkml:trace>
          <inkml:trace contextRef="#ctx0" brushRef="#br0" timeOffset="15102.5101">8363-135 3483,'-3'-33'5805,"14"4"0,13-11-645,13-18-2709,14 14-1290,-7-17-258,18 8-387,-2-4-387,2 13 0,-1 7-129,-8 1-129,-1 15-258,-12-7-258,1 21-387,-21-17-774,12 24-1677,-32 0-1677,21-4-516,-21 4-387</inkml:trace>
          <inkml:trace contextRef="#ctx0" brushRef="#br0" timeOffset="14638.4637">8402 433 4902,'25'-41'6063,"4"13"-516,5-8-387,-13-17-3225,35 13-903,-11-17-516,13 0-129,-1-2-387,-4-5-129,0 11-516,-18-17-1419,2 19-3225,-8 7-129,-11 6-645,-8 12 258</inkml:trace>
          <inkml:trace contextRef="#ctx0" brushRef="#br0" timeOffset="13902.3901">8333 1017 1548,'0'12'5676,"0"-12"-387,19 9 0,7 8-2709,-26-17-1032,44 0-516,-21-10-387,17-4-258,-8-9 0,2 0 0,-2-9-387,-3-3-129,-4-2-387,-7-13-387,9 12-3483,-14 0-903,-5 0-129,0 5-516</inkml:trace>
          <inkml:trace contextRef="#ctx0" brushRef="#br0" timeOffset="-191317.1298">8910 1560 2580,'0'0'5418,"0"0"-129,0-12-1935,0 12-903,-13-25-774,13 25-516,-24-29-258,11 12-387,-7-9-129,2 2-387,0 8-129,-1-12-387,19 28-1419,-22-19-2967,12-3-387,10 22-387,-6-23 388</inkml:trace>
          <inkml:trace contextRef="#ctx0" brushRef="#br0" timeOffset="-189872.9853">8317 2925 774,'0'0'5160,"0"0"129,0 0-1290,-18-21-1161,18 21-774,-34-12-645,34 12-387,-48-16-387,26 9-387,-7-1-258,3-6-516,26 14-1290,-35 0-3096,35 0-258,-24-7-387,24 7 1</inkml:trace>
          <inkml:trace contextRef="#ctx0" brushRef="#br0" timeOffset="-188808.8789">8445 4196 2967,'6'15'5547,"-6"16"-129,0-31-258,-33 20-3354,31 3-387,-17-14-645,6 9-387,-6-11-129,1 1-129,-1-1-258,-2-3-129,21-4-516,-39 3-1032,39-3-3096,0 0-387,-22 0-387</inkml:trace>
          <inkml:trace contextRef="#ctx0" brushRef="#br0" timeOffset="-189280.9259">8395 3552 5676,'-30'20'5418,"9"-6"-258,-6 5-1935,-15-19-1935,19 19 0,-22-15-645,9 12 0,-13-5-258,8 7-129,-6 1 0,-1 4 129,0 2-258,1 6 0,1-4 0,-1 3 0,7-4-258,2-5 129,9-1-387,-2-16-516,27 15-1677,4-19-2451,0 0-387,-7-11-516</inkml:trace>
          <inkml:trace contextRef="#ctx0" brushRef="#br0" timeOffset="-167337.7321">11407 3918 4902,'22'-71'5418,"-20"35"-1032,12 18-1032,-19-25-774,5 43-774,-3-50-516,3 50-129,-11-34-387,11 34-129,-21-22-258,21 22 0,-22-4 0,22 4-258,-29 11 0,21 12 0,-5 8 0,11 5 0,1 6 0,1-1-129,1-3 129,9-1 0,6-8-129,3-15 129,7-9 0,-5-5 0,1-22-129,1-4 0,-4-7 129,-5-2 0,-3-1 0,-4 1-129,-7 1 129,0 7 0,-11 8 0,-7 1 0,-1 6-129,-2 3 129,-5 8 0,4 1-129,-4 7 0,12 13 0,-6 5 0,12 5 0,-3 1 0,11-1 0,7 3 0,4-9 0,5-5 129,3-14-129,8-5 0,-4-8 0,6-12 129,-8-5-129,-4-7 129,1-2-129,-5 0 0,-5-1 129,-7 7-129,-1 1 129,-4 4-129,-11 4 129,-1 1-129,-3 9 0,-4 8 0,1 1 0,-5 10 0,7 8 0,-2 6 0,9 8 0,5 2 0,5 0 0,3-3-129,5-6 129,14-8 0,2-11 0,8-6 129,-4-10-258,3-12 258,-4-4-129,-5-6 0,-5 2 0,-6 0 0,-3 7 0,-5 4 0,-8 1 0,8 18-129,-34-11-129,17 11-129,-6 6-645,23 37-2451,-16-5-2451,15 14-258,-4 15-387,2 4-129</inkml:trace>
          <inkml:trace contextRef="#ctx0" brushRef="#br0" timeOffset="-187717.7699">8772 5510 2193,'-1'21'5418,"1"-21"0,-15 31-387,7 2-2838,-19-22-903,14 20-387,-9-9-645,-1-1-129,2 4-645,-8-14-645,20 7-1161,-12-8-2322,21-10-645,-16 0-387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9:01:56.8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BC508EC-6E48-4C7C-88B8-5D5A1B5D746C}" emma:medium="tactile" emma:mode="ink">
          <msink:context xmlns:msink="http://schemas.microsoft.com/ink/2010/main" type="writingRegion" rotatedBoundingBox="12713,11129 15507,10991 15573,12326 12779,12464"/>
        </emma:interpretation>
      </emma:emma>
    </inkml:annotationXML>
    <inkml:traceGroup>
      <inkml:annotationXML>
        <emma:emma xmlns:emma="http://www.w3.org/2003/04/emma" version="1.0">
          <emma:interpretation id="{401A5D51-A770-4FD4-BC6C-EEB35617ECA2}" emma:medium="tactile" emma:mode="ink">
            <msink:context xmlns:msink="http://schemas.microsoft.com/ink/2010/main" type="paragraph" rotatedBoundingBox="12713,11129 15507,10991 15573,12326 12779,12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4E015B-B974-4196-A5A7-3B165AE0B977}" emma:medium="tactile" emma:mode="ink">
              <msink:context xmlns:msink="http://schemas.microsoft.com/ink/2010/main" type="line" rotatedBoundingBox="12713,11129 15507,10991 15573,12326 12779,12464"/>
            </emma:interpretation>
          </emma:emma>
        </inkml:annotationXML>
        <inkml:traceGroup>
          <inkml:annotationXML>
            <emma:emma xmlns:emma="http://www.w3.org/2003/04/emma" version="1.0">
              <emma:interpretation id="{9612434B-CA5D-41AC-A4BB-FC0CBB6A2AC9}" emma:medium="tactile" emma:mode="ink">
                <msink:context xmlns:msink="http://schemas.microsoft.com/ink/2010/main" type="inkWord" rotatedBoundingBox="12713,11129 15507,10991 15573,12326 12779,12464"/>
              </emma:interpretation>
              <emma:one-of disjunction-type="recognition" id="oneOf0">
                <emma:interpretation id="interp0" emma:lang="en-US" emma:confidence="0">
                  <emma:literal>or.</emma:literal>
                </emma:interpretation>
                <emma:interpretation id="interp1" emma:lang="en-US" emma:confidence="0">
                  <emma:literal>of.</emma:literal>
                </emma:interpretation>
                <emma:interpretation id="interp2" emma:lang="en-US" emma:confidence="0">
                  <emma:literal>oil.</emma:literal>
                </emma:interpretation>
                <emma:interpretation id="interp3" emma:lang="en-US" emma:confidence="0">
                  <emma:literal>air.</emma:literal>
                </emma:interpretation>
                <emma:interpretation id="interp4" emma:lang="en-US" emma:confidence="0">
                  <emma:literal>oho.</emma:literal>
                </emma:interpretation>
              </emma:one-of>
            </emma:emma>
          </inkml:annotationXML>
          <inkml:trace contextRef="#ctx0" brushRef="#br0">7651 2634 4644,'30'5'5547,"6"23"-129,-25-11-516,-11-17-3354,37 39-774,-21-20-387,1-1-258,-2-2-258,-15-16-387,25 20-1161,-25-20-2580,0 0-1032,0 0-387,0 0 129</inkml:trace>
          <inkml:trace contextRef="#ctx0" brushRef="#br0" timeOffset="-229244.9222">-3038 3955 1,'-24'19'4643,"24"-19"259,-8 26-1548,8-26-774,26 4-129,5-12-516,36 8-387,4-11 0,28 10-387,4-17-129,20 7-387,-6-11-129,5 14-129,-19-6-129,-5 9-129,-20 1 0,-9 3-387,-12 4-129,-17-3-516,6 24-1419,-17-12-2838,-8 0-258,1 6-387,-22-18-129</inkml:trace>
          <inkml:trace contextRef="#ctx0" brushRef="#br0" timeOffset="-228585.8563">-2981 5528 2451,'-29'27'5031,"29"-27"-129,-2 22-1548,1-31-516,23 2-774,5-38-387,34 7-516,7-28 0,21-2-387,6-19-129,14-2-129,-6-2-129,4 8-129,-17 5 0,-8 21-258,-18 14 0,-12 12-258,-11 24-129,-18 2-387,4 20-1161,-21 9-3096,2 1-258,1 6-387,-9-9-129</inkml:trace>
          <inkml:trace contextRef="#ctx0" brushRef="#br0" timeOffset="-206684.6663">11241 735 5160,'20'0'5676,"-20"0"-258,0 0-387,33-12-3354,-25-15-645,20 1-387,-6-8-258,7-3-129,-2-6 0,0 2-129,-4-6 129,-2 4-129,-7-2 129,1 3-129,-11-1 0,-2 5-129,-2 4 129,-2 2-258,-6 7-258,-6-5-387,14 30-1806,0 0-2709,-18-21-258,18 21-645,0 0 388</inkml:trace>
          <inkml:trace contextRef="#ctx0" brushRef="#br0" timeOffset="-206215.6195">11662 1048 903,'0'20'5418,"0"-20"258,0 0-516,9-11-2451,12 7-1161,-14-20-387,15 5-516,-7-8-258,4 3-129,-3-6-129,-3 3-129,-1 7-258,-7-8-387,-5 28-1806,0 0-2451,0 0-516,0 0-258</inkml:trace>
          <inkml:trace contextRef="#ctx0" brushRef="#br0" timeOffset="-207095.7075">10882 393 1,'2'-29'4901,"-2"29"259,9-17-1677,-9-9-774,0 26-774,5-23-516,-5 23-387,0 0-258,0 0 0,16-15-387,-16 15 0,8 19 0,0 7-129,-5 5 0,5 10 0,-8 4 0,2 4 0,-2-6 0,0-1 0,0-8-258,-2-10 129,2-24-387,0 0-774,0 0-1935,0 0-2064,0-19-516,10-1-258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8:59:01.4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244935-21DA-430E-B105-4A56BF415279}" emma:medium="tactile" emma:mode="ink">
          <msink:context xmlns:msink="http://schemas.microsoft.com/ink/2010/main" type="writingRegion" rotatedBoundingBox="10723,9150 4573,17470 2778,16144 8927,7823"/>
        </emma:interpretation>
      </emma:emma>
    </inkml:annotationXML>
    <inkml:traceGroup>
      <inkml:annotationXML>
        <emma:emma xmlns:emma="http://www.w3.org/2003/04/emma" version="1.0">
          <emma:interpretation id="{6B39CE6A-36B1-422A-BEB7-057BA552CC9B}" emma:medium="tactile" emma:mode="ink">
            <msink:context xmlns:msink="http://schemas.microsoft.com/ink/2010/main" type="paragraph" rotatedBoundingBox="10723,9150 4573,17470 2778,16144 8927,7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8CFE96-51C4-48E7-BACA-9DA1DD0BFA92}" emma:medium="tactile" emma:mode="ink">
              <msink:context xmlns:msink="http://schemas.microsoft.com/ink/2010/main" type="line" rotatedBoundingBox="10723,9150 4573,17470 2778,16144 8927,7823"/>
            </emma:interpretation>
          </emma:emma>
        </inkml:annotationXML>
        <inkml:traceGroup>
          <inkml:annotationXML>
            <emma:emma xmlns:emma="http://www.w3.org/2003/04/emma" version="1.0">
              <emma:interpretation id="{44D4B278-7692-422E-A9FB-4011F454CB66}" emma:medium="tactile" emma:mode="ink">
                <msink:context xmlns:msink="http://schemas.microsoft.com/ink/2010/main" type="inkWord" rotatedBoundingBox="2778,16144 8927,7823 10723,9150 4573,17470"/>
              </emma:interpretation>
              <emma:one-of disjunction-type="recognition" id="oneOf0">
                <emma:interpretation id="interp0" emma:lang="en-US" emma:confidence="0">
                  <emma:literal>in.</emma:literal>
                </emma:interpretation>
                <emma:interpretation id="interp1" emma:lang="en-US" emma:confidence="0">
                  <emma:literal>is:</emma:literal>
                </emma:interpretation>
                <emma:interpretation id="interp2" emma:lang="en-US" emma:confidence="0">
                  <emma:literal>its: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5528-966 774,'-27'-19'3354,"0"-7"-129,9 7-387,18 19-258,-34-38-774,34 38-387,-25-34-129,25 34 0,-21-23-258,21 23-129,-18-10 0,18 10-129,0 0-258,0 0 0,-22 0-258,22 0 0,-12 17-129,12-17 129,-8 26-258,5-9 129,-3 2 0,6 3 129,-2-3-129,2-1 0,0-18 129,0 27-129,0-27 129,10 18 0,-10-18-129,21 0 129,-21 0-129,22-11 129,-22 11-129,18-23 0,-18 23 0,6-23 0,-6 23-129,0-25 129,0 25-129,-16-16 129,16 16-129,-27-6 0,27 6-129,-26-5-387,26 5-516,-21 0-3741,21 0-645,18 12-645,11-5-258</inkml:trace>
          <inkml:trace contextRef="#ctx0" brushRef="#br0" timeOffset="155913.5893">5451-1087 774,'-11'-17'5031,"11"17"258,0 0-387,-32-21-2838,32 21-516,0 0-645,0 0-258,-18 14-129,18 3 129,0-17-258,0 28 129,0-28-129,2 24 129,-2-24 0,0 0-129,21-11 129,-12-5-258,-2-7 129,-2 2-129,-5-1 0,0 5 0,0 17 0,0 0-258,-20-2-129,20 2-387,-16 21-3225,16-21-1548,-17 29-516,13-4-645</inkml:trace>
          <inkml:trace contextRef="#ctx0" brushRef="#br0" timeOffset="167198.7182">5912-2614 3483,'0'0'5418,"0"0"-1290,16 0-1161,-16-20-387,14 14-774,-14-26-645,7 10-129,-7-15-645,0 7 129,0-8-387,-10 7 0,-1-2-387,-12 0-387,23 33-1032,-35-17-3483,12 14 0,3 3-774</inkml:trace>
          <inkml:trace contextRef="#ctx0" brushRef="#br0" timeOffset="167722.7706">5350-2281 2580,'0'0'5547,"0"0"-387,-16-4-2193,-2-40-1161,18 15 0,-11-33-645,5 5-129,-7-16-516,8-3 129,-6-7-387,3 0 0,-2 0-129,2 5 0,5 10-129,1 10-258,2 19 0,-3 2-774,3 37-1419,18 0-2838,-18 0-129,21 49-516</inkml:trace>
          <inkml:trace contextRef="#ctx0" brushRef="#br0" timeOffset="168151.8135">4894-2119 4902,'0'0'5547,"0"0"-387,-1-28-3354,1 10-387,-5-19-258,5 2-645,-5-5-387,-3-9-387,5 7-516,-16-10-1419,3 11-2838,9 16-129,-12 2-387</inkml:trace>
          <inkml:trace contextRef="#ctx0" brushRef="#br0" timeOffset="168714.8693">4574-1455 129,'0'0'5031,"0"0"129,14-20-1548,-8 2-1419,-9-22-129,3 6-516,-9-27-645,7 5-258,-14-17-258,8-3 0,-13-12 0,2 3-258,-7-2 0,5 7 0,5 6-129,-1 7-129,5 16-258,-2 2-645,14 49-2322,10-19-1677,-10 19-516,17 21-258</inkml:trace>
          <inkml:trace contextRef="#ctx0" brushRef="#br0" timeOffset="169203.9187">4383-1346 1677,'0'0'5160,"0"-22"-258,0 22-2064,0 0-1419,-40-33-129,24 28-645,-13-6-1032,-3-1-2451,-2-2-1806,13 14-387,-9-7 1</inkml:trace>
          <inkml:trace contextRef="#ctx0" brushRef="#br0" timeOffset="-66606.66">1869 2273 2709,'0'0'5676,"0"0"-129,0 0-258,0 0-2838,12-36-774,38 7-387,0-30-645,30 0 0,4-13-258,18-7 0,6-7-258,7-1 0,-1 7 129,2 4-129,-17 7 0,-7 8-129,-11 14 0,-18 9-258,-10 16-129,-26-2-387,9 24-1806,-36 0-2838,16 4-258,-16-4-645,0 0 259</inkml:trace>
          <inkml:trace contextRef="#ctx0" brushRef="#br0" timeOffset="170187.017">4131 373 3483,'-19'23'5547,"1"-8"-516,-17 12-1290,-10-27-2451,13 14-387,-12-10-516,1-1-903,11 13-1677,1-1-2451,-1-11-387,32-4-516</inkml:trace>
          <inkml:trace contextRef="#ctx0" brushRef="#br0" timeOffset="160502.0486">6062 870 2451,'8'-38'4257,"-8"38"-1806,12-24-387,-12 24-129,0 0-258,0-22-258,0 22 0,0 0-258,0 0-129,0 0 0,8 20-258,-8-20 0,0 30-387,0-30 129,5 21-129,-5-21 129,12 17 0,-12-17-258,0 0 129,20-12-129,-20 12 0,11-24 0,-11 24 0,0-21-129,0 21 0,0 0 129,0 0-129,-16 0 0,16 0-129,-16 22 129,16-22-129,-10 25-129,10-25 0,0 0-258,0 0-258,19 12-774,-19-12-3225,0 0-774,18 32-258,-8-2-516</inkml:trace>
          <inkml:trace contextRef="#ctx0" brushRef="#br0" timeOffset="-46232.6228">757 3399 3483,'0'-20'5805,"0"20"-516,-11-12-129,-7 12-1806,-11-20-2451,29 20 0,-35-32-516,14 13-129,-8-5 0,7 5 0,-11 0-258,1 5 129,-5 7 129,4 5-129,-4 2 0,2 0 129,3 11-129,-2 8 0,2 0 129,4 6 0,3 2 0,2 7-129,4 0 129,6 9-129,-1 1 0,6 2 129,3 5-129,5 2 0,0 4 0,6 2 0,4-4 0,4-3 0,4-5-129,5-1 129,2-2 0,7 0-129,5-8 0,3-4 129,-3-5-129,11-3 129,-3-3-129,5-5 0,-3-13 129,4-3-129,2 0 0,0-12 0,-2-5 0,-8-7 0,4-8 0,-4-5-129,-3-2 129,-8-5 0,-6-2 129,-5-3-129,-8-1 0,1-2 0,-9 3 0,-5-3 0,-5 3 129,-11-2-129,-5 5 0,-1-3 0,-9 4-129,-5 3 129,-3 5-129,-3 3 129,4 4-129,-7 4 258,0 9-258,-3 1 129,5 13 0,1 3 0,-3 0 0,5 7 0,0 10 0,4 2 0,4 2 0,0 4 0,7 3 129,4 3 0,6 3-129,-1 2 129,11 8-129,2 4 0,3 8 0,0 1 0,11 3 0,5 1 129,10-4-129,1-5 0,10-8 0,7-7 129,2-11-129,10-11 0,0-9 129,1-6-129,2-10 129,-3-18-129,0-5 0,-4-7 0,-9-3 0,-9-5 0,-9-7 129,-4-1-129,-8 4 129,-8-1-129,-7-1 0,-11 1 0,-11 2 0,2 6 0,-9 0-129,-2 9 129,-3 2-129,-1 10 129,1 5-129,-6 8 129,3 8 0,-1 3 0,-2 2 0,6 11-129,-5 8 129,1 2 0,5 7 129,-2 7-129,10 5 0,1 7 129,5 8 0,7 6-129,4 1 0,9 1 129,1 1-129,11-2 0,11-12 0,7-4 129,7-12-129,5-11 0,4-10 129,3-14-129,4-1 0,-6-19 0,-2-8 0,-3-7 0,-5-3 129,-6-6-258,-9-2 258,-7-5-129,-7 0 0,-4 2 129,-3-5-129,-19 5 0,-1-7 0,-5 14-129,-7 1 129,0 6-129,-1 4 0,-7 6 129,-1 5-129,2 10 0,2 9 129,0 0 0,0 5 129,-1 6-129,3 10 129,6 5-129,0 9 0,6 4 129,1 11-129,6 3 0,10 10 0,-1 7 0,7-1-129,2 3 258,15-4-258,7-1 258,9-11-129,5-16 0,9-9 0,5-18 0,0-13 0,9-12 0,-2-15 0,-4-14 0,-2-8 129,-4-3-129,-12-7 0,-5-1 129,-4-2-129,-17 2 0,-8 1 0,-3-2 0,-11 4-129,-12 3 129,-5 0-129,-8 7 129,-7 8-129,1 4 129,-6 9-129,2 7 129,2 6 0,-7 10 0,1 3 0,5 3 0,7 16 129,4 7-129,5 5 0,0 8 0,7 12 129,11 6-129,4 8 129,7 10-129,0 0 0,15-4 0,2-1 129,9-9-129,11-11 129,6-12-129,8-17 0,7-20 129,2-5-129,1-21 0,-2-8 0,-3-9 0,-8-8 129,-9-2-258,-10-1 258,-13 1-258,-7-1 129,-9-1 0,-8 7 0,-8 2-129,-9 6 0,-1 4 129,-5 7-129,-2 5 129,-4 12-129,5 9 0,-4 2 258,-1 11-129,5 10 0,5 5 129,3 15-129,2 4 129,6 8 0,0 9-129,11-1 0,1 4 0,4-1 0,4-8 129,9-10-129,6-6 0,6-17 0,6-13 0,-1-10 0,6-17 129,-6-9-129,5-7 0,-7-9 0,-3 0 0,-12-9 129,-5-3-129,-4 1 0,-4 0 0,-4-4-129,-12 2 129,2 6-129,-5 4 258,-2 8-258,-2 10 129,1 5 0,3 8 0,-2 13 0,0 5 0,0 15 129,5 11-129,1 7 0,3 8 0,0 7 129,3 5-129,7 0 129,2-1-129,0-8 0,8-3 0,13-14 0,0-10 0,6-9 0,2-12 129,-2-2-129,2-15 0,-8-5 129,2-9-129,-11 1 0,8-4 0,-14-3 0,-4 3 0,-2 1 130,0 2-130,-2 6 0,-8 8 0,10 17 0,-24-7 0,24 7 0,-25 35 0,10-6 0,9 9 0,4 0 0,-1-1 0,3-5 0,2-6 0,14-16 0,1-2 0,3-8 0,-3-4 0,-1-7 0,4-1 0,-20 12 0,20-17 0,-20 17 0,0 0 0,0 0 0,10 9 0,-10-9-517,0 0-515,0 0-2193,0 0-2580,-2-25-258,-7-2-258,-1-7-516</inkml:trace>
          <inkml:trace contextRef="#ctx0" brushRef="#br0" timeOffset="-58013.8008">-775 5814 4386,'14'-19'5676,"-14"19"-258,0 0-516,0 0-2451,0 33-1032,-10-8-129,-1 25-645,-14 3-129,-3 14-129,-13 4-129,-1 9 0,-14 5-129,-4 6 129,-13-1-129,-4 4 0,-7-10-129,-1-1-129,0-2 129,-3-7-258,12-9-129,4-17-387,29 5-903,-2-26-3612,18-9-129,27-18-387,-16 0-387</inkml:trace>
          <inkml:trace contextRef="#ctx0" brushRef="#br0" timeOffset="-67243.7237">1365 1903 5934,'0'0'6063,"0"0"-387,26-19-387,12 2-3354,-11-29-1032,21 6-258,-4-17-129,6-2-387,-2-1 0,3-6-258,0 5 0,-9-3-258,1 14-258,-15-6-516,17 23-2709,-20 3-1419,-2 10-516,-7 14-387</inkml:trace>
          <inkml:trace contextRef="#ctx0" brushRef="#br0" timeOffset="-37969.7962">1917 3021 2580,'5'-19'5418,"-5"19"-903,0 0-1032,0-20-903,0 20-645,0 0-516,0 0-258,-16 0-387,16 0 0,0 0-258,-13 27 0,-3-9 0,8 4-258,-4 2 0,0 7 129,-3-2-258,6 13 0,-3-4 129,6 5-129,1-7 0,5 2 0,0-3 129,10-6-129,4-5 0,5-6 129,4-10-258,7-4 129,2-4 0,5-12-129,-5-10 0,-1-1 129,-4-10-129,-4-1 0,-3-4 0,-5 3 129,-4-3-129,-8 3 0,-1 2 129,-2 2-258,0 4 258,-5 2-129,-6 2 0,-4 1 0,-7 2 0,3 5 0,-5 4 0,-2 4 0,2 6 0,3 1-129,-1 3 129,-1 9 0,6 5 0,-1 4 0,2 2 0,1 3 0,4 0 0,0 3 0,5 2 0,2 0-129,4-5 129,0 0 0,12-4 0,2-3-129,5-9 129,5-8 129,2-2-129,0 0 129,-1-12 0,3-7 0,-8-3 0,1-3 0,-1 0 0,-9 4-129,-3-3 129,-5 4-129,-3 1 0,0 19 0,-6-25 0,6 25 0,-28-2 129,28 2-129,-29 12 0,20 7 129,-2 6-129,1 2 129,7-1-129,0 1 0,3-4 0,0-2 0,0-21-129,12 14-129,-12-14-129,23-6-387,-2 5-1419,-12-21-3354,9 0-129,-4-5-516,-6 1-387</inkml:trace>
          <inkml:trace contextRef="#ctx0" brushRef="#br0" timeOffset="169682.9663">4259-628 1161,'-37'37'5676,"10"-22"-387,-20-3-129,-1-10-3354,-3 22-645,-16-17 0,2 14-387,-10-9-387,-2 6-258,3-3-258,0-5-387,12 6-774,-7-7-3483,16-9-258,14 0-774,9-12 646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1T13:09:24.615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4-05-21T13:01:20.399"/>
    </inkml:context>
  </inkml:definitions>
  <inkml:traceGroup>
    <inkml:annotationXML>
      <emma:emma xmlns:emma="http://www.w3.org/2003/04/emma" version="1.0">
        <emma:interpretation id="{7C13BC7F-5438-47B4-9D8E-4D456FA1392C}" emma:medium="tactile" emma:mode="ink">
          <msink:context xmlns:msink="http://schemas.microsoft.com/ink/2010/main" type="writingRegion" rotatedBoundingBox="3034,8035 13488,6228 14345,11192 3892,12998"/>
        </emma:interpretation>
      </emma:emma>
    </inkml:annotationXML>
    <inkml:traceGroup>
      <inkml:annotationXML>
        <emma:emma xmlns:emma="http://www.w3.org/2003/04/emma" version="1.0">
          <emma:interpretation id="{E0B8AE7D-D55B-421C-9582-E8896CD5A102}" emma:medium="tactile" emma:mode="ink">
            <msink:context xmlns:msink="http://schemas.microsoft.com/ink/2010/main" type="paragraph" rotatedBoundingBox="3125,7705 6406,7705 6406,9045 3125,9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CC4FCC-4594-4F53-B45A-90CCC525FB00}" emma:medium="tactile" emma:mode="ink">
              <msink:context xmlns:msink="http://schemas.microsoft.com/ink/2010/main" type="inkBullet" rotatedBoundingBox="3066,7921 6351,7620 6463,8844 3178,9145"/>
            </emma:interpretation>
            <emma:one-of disjunction-type="recognition" id="oneOf0">
              <emma:interpretation id="interp0" emma:lang="en-US" emma:confidence="0">
                <emma:literal>airs</emma:literal>
              </emma:interpretation>
              <emma:interpretation id="interp1" emma:lang="en-US" emma:confidence="0">
                <emma:literal>air/</emma:literal>
              </emma:interpretation>
              <emma:interpretation id="interp2" emma:lang="en-US" emma:confidence="0">
                <emma:literal>sire/</emma:literal>
              </emma:interpretation>
              <emma:interpretation id="interp3" emma:lang="en-US" emma:confidence="0">
                <emma:literal>Ir..</emma:literal>
              </emma:interpretation>
              <emma:interpretation id="interp4" emma:lang="en-US" emma:confidence="0">
                <emma:literal>"dr.,</emma:literal>
              </emma:interpretation>
            </emma:one-of>
          </emma:emma>
        </inkml:annotationXML>
        <inkml:trace contextRef="#ctx0" brushRef="#br0">-1111-1086 2451,'0'-22'4902,"-12"-7"0,-10 5-3096,22 24-258,-40-50-129,25 25-516,-12-9-129,5 5-387,-9-6 0,-1 4-129,-10-3-129,-3 1 0,-9-2 0,-2 3 0,-4 0 0,-1 8-129,0 3 129,5 5-129,0 6-129,10-2-516,18 18-1161,-5 6-2967,10-7-258,22 12-516</inkml:trace>
        <inkml:trace contextRef="#ctx0" brushRef="#br0" timeOffset="522.843">-903-1484 2967,'-11'-18'5289,"-10"-1"-258,-1-3-2838,22 22-774,-44-46 129,36 25-645,-13-10-387,10 5-387,-5 0-258,5-4-903,11 30-2322,3-20-1677,-3 20-387,0 0 388</inkml:trace>
        <inkml:trace contextRef="#ctx0" brushRef="#br0" timeOffset="1051.683">-476-1738 3096,'-27'-11'5031,"27"11"-129,-26-13-3354,-4-19 0,15 12-129,-14-23-258,10 4-516,-8-14 0,11 3-258,0-9-258,6 6 0,5-1-129,5 4 0,0 10-258,5 1-387,16 21-645,-13-1-2064,-8 19-1548,30-1-516</inkml:trace>
        <inkml:trace contextRef="#ctx0" brushRef="#br0" timeOffset="1583.5248">-88-1923 4386,'0'0'2838,"0"0"0,0 0-516,-17-30-516,17 14-645,-8-13-258,6 7-129,-3-4-516,-4-1-1032,9 8-2580,0 19-1290,1-21-516</inkml:trace>
        <inkml:trace contextRef="#ctx0" brushRef="#br0" timeOffset="2114.3655">265-1792 1935,'-17'-27'4902,"17"27"129,0 0-2967,-10-44-516,10 22-258,-3-16-387,8 0 0,3-12-516,9 2 0,2-6-129,12 4 0,3-2-129,4 2 129,1 5-258,-1 7 0,2 10 0,-6 3-129,-2 14-129,-14-3-516,9 14-1032,-27 0-3225,8 26 129,-8 0-516</inkml:trace>
        <inkml:trace contextRef="#ctx0" brushRef="#br0" timeOffset="2574.2275">612-1514 258,'16'0'4644,"-2"-22"-1548,4 14-903,-17-18-129,20 8-129,-13-16-516,13 7-516,-14-8-387,12 7-387,-5 1-258,-9-2-1290,13 9-2322,-2 16-1161,-16 4-258</inkml:trace>
        <inkml:trace contextRef="#ctx0" brushRef="#br0" timeOffset="3056.0829">925-1243 3096,'17'-23'5031,"3"8"-1677,5 5-1419,-12-21-129,26 11-258,-19-20-516,22 2-258,-11-18-258,10 1-129,-9-6-129,2 1-129,-5 0 0,-5 3-129,-3 4 0,-5 11-258,2 14-516,-18 1-1677,0 27-2709,0 0-129,0 0-129</inkml:trace>
      </inkml:traceGroup>
    </inkml:traceGroup>
    <inkml:traceGroup>
      <inkml:annotationXML>
        <emma:emma xmlns:emma="http://www.w3.org/2003/04/emma" version="1.0">
          <emma:interpretation id="{423D2DA4-78A4-44A7-A610-528A730756F3}" emma:medium="tactile" emma:mode="ink">
            <msink:context xmlns:msink="http://schemas.microsoft.com/ink/2010/main" type="paragraph" rotatedBoundingBox="3720,9062 13680,7341 14345,11192 4385,12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C500C5-8946-4D78-A271-0C6FC721F177}" emma:medium="tactile" emma:mode="ink">
              <msink:context xmlns:msink="http://schemas.microsoft.com/ink/2010/main" type="inkBullet" rotatedBoundingBox="3898,10093 4223,10037 4297,10465 3972,10521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0" timeOffset="11411.5754">-980-11 774,'23'2'3999,"-23"-2"-258,0 0-129,11-22-903,-11 22-258,0 0-516,0 0-516,-3-25-129,3 25-387,-20-6-387,20 6-129,-27 0 0,27 0-258,-30 1 0,30-1 129,-26 26 0,13 0-129,-1-2 0,7 7 129,-2-3 0,4 10 0,3-2 0,2-1 0,5-2 0,10-6-129,2-4 129,9-6-387,4-7 387,2-8-258,-1-2 129,1-2 0,-2-14-129,-1 0 129,-6-5-129,-9-2 129,-3-4 0,-6-2-129,-5-2 0,0 2 0,-5-1 0,-7-1 129,-6 5-129,-6 3 0,0 6-129,-5 7 129,5 8 0,-3 2 0,-2 11 0,3 9 129,4 8-129,4 8 129,0 0 0,6 9-129,2-4 129,7 6-129,3-9 0,1 0 0,12-8 0,8-8 0,8-10 0,3-7 0,0-5 129,2-8-129,-4-10 0,1-5 129,-6-4 0,-9-6 129,-4 0-258,-6-2 129,-6-4 0,0 1 0,-6 0-129,-6 5 0,-7 5 0,3 10 0,-6 9 0,-4 9 0,2 19 0,1 11 0,4 8 0,5 5-129,6 1 129,0-6-129,8-1 258,9-13-258,9-7 129,4-10-129,3-7 129,-1-7 129,4-12 0,0-5 0,-7-4-129,-9-3 258,0 0-258,-11 2 258,-1 3-258,0 5 129,0 21-129,-24-24 129,3 24-129,4 4 0,-4 10-387,0-6-516,21 19-3741,0-27-1032,6 29-387,-6-29-645</inkml:trace>
      </inkml:traceGroup>
      <inkml:traceGroup>
        <inkml:annotationXML>
          <emma:emma xmlns:emma="http://www.w3.org/2003/04/emma" version="1.0">
            <emma:interpretation id="{640661D6-800A-4300-8A40-7C1D3F3865A2}" emma:medium="tactile" emma:mode="ink">
              <msink:context xmlns:msink="http://schemas.microsoft.com/ink/2010/main" type="line" rotatedBoundingBox="4817,8873 13680,7341 14345,11192 5483,12724"/>
            </emma:interpretation>
          </emma:emma>
        </inkml:annotationXML>
        <inkml:traceGroup>
          <inkml:annotationXML>
            <emma:emma xmlns:emma="http://www.w3.org/2003/04/emma" version="1.0">
              <emma:interpretation id="{3332740A-5427-4181-8474-0D9DF5B0B9BA}" emma:medium="tactile" emma:mode="ink">
                <msink:context xmlns:msink="http://schemas.microsoft.com/ink/2010/main" type="inkWord" rotatedBoundingBox="4869,9170 7012,8800 7314,10545 5170,10916"/>
              </emma:interpretation>
              <emma:one-of disjunction-type="recognition" id="oneOf2">
                <emma:interpretation id="interp6" emma:lang="en-US" emma:confidence="0">
                  <emma:literal>of</emma:literal>
                </emma:interpretation>
                <emma:interpretation id="interp7" emma:lang="en-US" emma:confidence="0">
                  <emma:literal>o.</emma:literal>
                </emma:interpretation>
                <emma:interpretation id="interp8" emma:lang="en-US" emma:confidence="0">
                  <emma:literal>o,</emma:literal>
                </emma:interpretation>
                <emma:interpretation id="interp9" emma:lang="en-US" emma:confidence="0">
                  <emma:literal>o:"</emma:literal>
                </emma:interpretation>
                <emma:interpretation id="interp10" emma:lang="en-US" emma:confidence="0">
                  <emma:literal>o".</emma:literal>
                </emma:interpretation>
              </emma:one-of>
            </emma:emma>
          </inkml:annotationXML>
          <inkml:trace contextRef="#ctx0" brushRef="#br0" timeOffset="-39521.14">1157-1026 516,'0'0'4773,"0"0"645,0 17-645,0-17-2838,18-5-516,11 0-387,-12-16-129,17 5-258,-8-11 129,9 11-258,-8-13 0,4 7-129,-10-1 0,0 4-129,-7 1-129,-14 18-258,22-17-258,-22 0-1290,0 17-3354,0 0-387,0 0-516,0 0 130</inkml:trace>
          <inkml:trace contextRef="#ctx0" brushRef="#br0" timeOffset="-38581.422">1366-515 4902,'-8'22'5418,"8"-22"-258,0 23-1806,0-23-2193,9-2-258,9-11-129,11 9 129,-7-15-387,12 4 0,3-10-129,3 2 0,0-4 0,7 1-129,-9-5 0,4-2-129,-2 0 0,0 0 0,-5-5-129,-2 0 0,-3 0 0,-8-1 129,-1 1-129,-1 2 0,-4 3 0,-10 3-258,9 11-387,-15-7-2709,0 26-1935,0-19-516,0 19-258</inkml:trace>
          <inkml:trace contextRef="#ctx0" brushRef="#br1" timeOffset="-335175.452">0 0 6321,'105'134'4773,"-81"-63"-1419,-31-22-3354,-29-26-5547,-27-33-387</inkml:trace>
          <inkml:trace contextRef="#ctx0" brushRef="#br0" timeOffset="13722.8818">661-385 6837,'2'-26'5676,"-2"26"-129,-14-33-387,14 33-4515,-39-33-129,17 22 0,-12 1-258,-3 1 0,-6 6-129,1 3 129,-9 0-129,4 7 129,-3 5 0,6 12 0,0 0 0,3 11 0,2 1 0,9 13 0,4 1 0,5 8 0,2 5 0,8 7 0,2 1 0,9 5-129,0-2 0,17 3 0,5-5 0,13-1-129,7-7 0,11-7 0,6-7 0,5-7 129,2-8-129,6-9 0,1-7 0,-6-7 0,0-4 0,-1-8 129,-2-1-129,-3-16 0,-5-4 0,-4-10-129,-4-10 258,-6-8-258,-5-11 129,-9-1 129,-3 1-129,-9-3 129,-7-3-129,-7 2 129,-2 3 0,-8 1-129,-16 4 129,-5-5-129,-6 5 0,-9-5-129,-7 6 258,-5 8-258,-4 2 129,-2 7 0,-1 7 0,1 10 0,1 5 0,1 16 0,6 0 0,-1 13-129,2 4 129,5 12 129,2 4-129,1 10 0,5 9 0,3 2 0,3 15 0,5 0 0,7 9 0,7 6-129,9-3 129,6-2 0,6-4 0,20-4-129,11-14 129,9-9 0,12-6 0,9-20 0,7-6 0,6-9 0,-3-7 0,-1-12 0,1-16 0,-11-10 129,-2-7-129,-8-10 129,-8-7-129,-9-7 129,-12-2-129,-6-7 129,-13 6-129,-8-4-129,-10 6 129,-15 5 0,-14 3 0,-11 3 0,-7 9 0,-8 5-129,0 8 129,-3 13 0,2 5 0,-3 12 0,7 7 0,4 12 0,5 18 0,2 18 0,4 13 0,10 13 0,5 4 0,7 11 0,12 3 0,10 0 0,3-1 0,22-15 0,9-8 0,13-16 0,9-13 0,10-13 0,3-12-129,4-14 258,-1-12-129,-11-17 129,0-9-129,-8-10 129,-6-8-129,-15-8 129,-5-9 0,-12-8-129,-11 3 0,-2-5 0,-20 7 0,-10 5-129,-10 11 129,-9 14 0,-6 13 0,-5 21-129,-2 12 129,-1 31 129,6 15-129,5 21 0,8 8 0,12 11 129,10 8 0,15-3-258,8-6 129,19-10-129,9-12 129,18-13-129,6-20 129,5-11-129,6-16 129,-1-6 0,-2-15 0,-6-13 129,-5-7 0,-6-10-129,-13-5 129,-6-13-129,-12-7 0,-12-2 129,-2-4-129,-17 3-129,-12 6 129,-10 14 0,-11 14 129,-2 20-258,-2 21 129,-2 14 0,-3 29 0,11 15 129,4 15-129,9 10 0,11 6-129,16-2 129,10 0 0,5-15-129,21-10 129,14-16 0,8-12-129,7-18 258,1-15-129,2-12 0,-2-13 0,-7-10 129,-7-10-129,-7-6 129,-7-11 0,-17-4 0,-8-2-129,-3-2 129,-11 0-129,-13 12-129,-3 7 258,-14 19-258,0 21 129,-4 14 0,-2 28 0,1 21 129,6 12-129,8 2-129,6 10 129,10-1-129,11-9 129,5-8-129,16-12 129,10-10-129,4-19 129,4-8 129,0-9-129,-1-12 129,-4-10-129,-5-15 129,-4-4 0,-11-15 0,-9 0-129,0-4 129,-8-3-129,-6 8 0,-1 10 129,-6 16-258,1 13 129,-1 16 0,0 24 0,3 14 129,5 7-258,2 1 258,5 5-129,6-6 0,5-7 0,6-12 0,10-8 0,4-7 0,3-10 0,-1-1 0,0-8 0,-1-8 0,-5-1 0,-10-2 0,-11 0-129,-3 0-258,3 19-387,-47-35-2064,47 35-2322,-48-6-903,19 2-387,8 4-774</inkml:trace>
        </inkml:traceGroup>
        <inkml:traceGroup>
          <inkml:annotationXML>
            <emma:emma xmlns:emma="http://www.w3.org/2003/04/emma" version="1.0">
              <emma:interpretation id="{2807F5E3-3D11-4B8D-98CE-39548C86B1EB}" emma:medium="tactile" emma:mode="ink">
                <msink:context xmlns:msink="http://schemas.microsoft.com/ink/2010/main" type="inkWord" rotatedBoundingBox="12445,6510 14990,9821 12905,11425 10359,8113"/>
              </emma:interpretation>
              <emma:one-of disjunction-type="recognition" id="oneOf3">
                <emma:interpretation id="interp11" emma:lang="en-US" emma:confidence="0">
                  <emma:literal>....</emma:literal>
                </emma:interpretation>
                <emma:interpretation id="interp12" emma:lang="en-US" emma:confidence="0">
                  <emma:literal>1...</emma:literal>
                </emma:interpretation>
                <emma:interpretation id="interp13" emma:lang="en-US" emma:confidence="0">
                  <emma:literal>l...</emma:literal>
                </emma:interpretation>
                <emma:interpretation id="interp14" emma:lang="en-US" emma:confidence="0">
                  <emma:literal>I...</emma:literal>
                </emma:interpretation>
                <emma:interpretation id="interp15" emma:lang="en-US" emma:confidence="0">
                  <emma:literal>P...</emma:literal>
                </emma:interpretation>
              </emma:one-of>
            </emma:emma>
          </inkml:annotationXML>
          <inkml:trace contextRef="#ctx0" brushRef="#br1" timeOffset="-397300.7536">5633-2273 2709,'7'27'387,"10"-4"129,6 9 0,9 4 129,5 15 129,6 7 0,2 17 129,8 7-387,-3 8 258,8 16-129,-5-1-258,4 14 387,-2-6 0,4 4 0,-9-8-129,6 7 0,-3-15 129,2 4-258,-6-11 258,7 1-387,-6-12-129,2-2 129,-4-8 0,0-3-129,-2-7-129,-1-7 0,-6-10-129,-4-6 129,-1-8-129,-9-2 0,-2-11-129,-4-9-129,2-1-516,-21-9-1290,16-23-2580,-16 23-387</inkml:trace>
          <inkml:trace contextRef="#ctx1" brushRef="#br1">7846 1294 0,'0'0'0,"0"0"0,0 0 0,0 0 0,0 0 0,0 0 0,0 0 0,0 0 0,0 0 0,0 0 0</inkml:trace>
          <inkml:trace contextRef="#ctx1" brushRef="#br1" timeOffset="-2376.2376">8775-1814 0,'0'0'0,"0"0"0,0 0 0,0 0 0,0 0 0,0 0 0,0 0 0,0 0 0,0 0 0,0 0 0,0 0 0,0 0 0,0 0 0,0 0 0,0 0 0,0 0 0,0 0 0,0 0 0,0 0 0,0 0 0,0 0 0</inkml:trace>
          <inkml:trace contextRef="#ctx0" brushRef="#br0" timeOffset="28311.993">8276-2008 1161,'14'-20'4386,"-14"20"258,0 0-1806,0 0-2322,0 0-129,0 0-129,0 0-129,0 0 129,8 0 258,-8 0-129,0 0 129,0 0 258,0 0-129,0 0 129,0 0 129,0 0-258,0 0-129,0 0 129,0 0-258,0 0 0,0 0 129,0 0 0,0 0-129,0 0 0,0 0 129,0 0-258,0 0 387,0 0-258,18-2 0,-18 2-129,0 0 0,0 0-129,0 0 129,0 0-129,0 0-129,0 0-129,0 0 129,0 0 0,0 0-258,0 0-258,0 0-1419,0 0-3225,0 0-387,0 0-387,6 12-258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9:02:05.0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9D2B4F-0FE0-4B43-9FD1-42C680A8BE5B}" emma:medium="tactile" emma:mode="ink">
          <msink:context xmlns:msink="http://schemas.microsoft.com/ink/2010/main" type="writingRegion" rotatedBoundingBox="8698,9817 7545,17774 5669,17502 6822,9545"/>
        </emma:interpretation>
      </emma:emma>
    </inkml:annotationXML>
    <inkml:traceGroup>
      <inkml:annotationXML>
        <emma:emma xmlns:emma="http://www.w3.org/2003/04/emma" version="1.0">
          <emma:interpretation id="{F395FF0A-3849-4ECD-B2CB-0873EC56C4BD}" emma:medium="tactile" emma:mode="ink">
            <msink:context xmlns:msink="http://schemas.microsoft.com/ink/2010/main" type="paragraph" rotatedBoundingBox="8698,9817 7545,17774 5669,17502 6822,9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ACAF7D-4B45-449D-8641-7575362FF3C9}" emma:medium="tactile" emma:mode="ink">
              <msink:context xmlns:msink="http://schemas.microsoft.com/ink/2010/main" type="line" rotatedBoundingBox="8698,9817 7545,17774 5669,17502 6822,9545"/>
            </emma:interpretation>
          </emma:emma>
        </inkml:annotationXML>
        <inkml:traceGroup>
          <inkml:annotationXML>
            <emma:emma xmlns:emma="http://www.w3.org/2003/04/emma" version="1.0">
              <emma:interpretation id="{B93CF6AC-E834-4AED-A65C-32DCA2866C79}" emma:medium="tactile" emma:mode="ink">
                <msink:context xmlns:msink="http://schemas.microsoft.com/ink/2010/main" type="inkWord" rotatedBoundingBox="8698,9817 7545,17774 5669,17502 6822,9545"/>
              </emma:interpretation>
              <emma:one-of disjunction-type="recognition" id="oneOf0">
                <emma:interpretation id="interp0" emma:lang="en-US" emma:confidence="0">
                  <emma:literal>ICE</emma:literal>
                </emma:interpretation>
                <emma:interpretation id="interp1" emma:lang="en-US" emma:confidence="0">
                  <emma:literal>I.E.</emma:literal>
                </emma:interpretation>
                <emma:interpretation id="interp2" emma:lang="en-US" emma:confidence="0">
                  <emma:literal>ICE.</emma:literal>
                </emma:interpretation>
                <emma:interpretation id="interp3" emma:lang="en-US" emma:confidence="0">
                  <emma:literal>IRE</emma:literal>
                </emma:interpretation>
                <emma:interpretation id="interp4" emma:lang="en-US" emma:confidence="0">
                  <emma:literal>IDE</emma:literal>
                </emma:interpretation>
              </emma:one-of>
            </emma:emma>
          </inkml:annotationXML>
          <inkml:trace contextRef="#ctx0" brushRef="#br0">4321-1300 2709,'-6'-9'5031,"6"9"0,-42 0-3225,-8-13-258,15 6-258,-17-17-516,2 12-129,-9-10-258,-4-1-258,2-4-258,0-6 0,11 3-516,3-8-516,23 18-1032,-1-5-2838,10-8-129,15 18 259</inkml:trace>
          <inkml:trace contextRef="#ctx0" brushRef="#br0" timeOffset="767.0767">4262-729 2451,'-13'-28'5160,"-29"-9"-1290,-6 0-774,9 14-645,-20-22-645,9 18-645,-16-13-258,0 10-516,-6-2 0,9 4 0,0 4-387,2 0 0,11 8-387,5-4-387,22 14-774,-4-7-2064,21-5-1419,6 18-516,21-33 388</inkml:trace>
          <inkml:trace contextRef="#ctx0" brushRef="#br0" timeOffset="1367.1367">4205-474 1,'-57'6'4901,"21"6"1,-15 3-2193,-12 3-387,10 13-516,-8-9-774,8 12-258,-12-4-258,6 8-258,2-7 0,1-3-258,11-9-258,2-12-387,17 3-645,-9-15-1161,17-13-2322,18 18-387,-3-50 259</inkml:trace>
          <inkml:trace contextRef="#ctx0" brushRef="#br0" timeOffset="1911.1909">4165 452 1548,'-17'21'4773,"0"-12"-903,-10 6-774,-13-15-774,6 16-645,-17-16-258,-1 10-516,-17-10-387,-3 0 0,-9-14-387,4-3 0,1-7-258,4-11-387,14 6-258,0-17-1161,29 7-2064,16 3-1032,12-10-129</inkml:trace>
          <inkml:trace contextRef="#ctx0" brushRef="#br0" timeOffset="-249677.9653">2405 2803 5805,'0'16'6063,"33"-18"-516,2-9-258,-5-23-3225,41 22-903,-6-21-387,9 3-516,-4 4-387,-8-8-516,8 23-3225,-18-4-1419,-12 5-387,-14 9-516</inkml:trace>
          <inkml:trace contextRef="#ctx0" brushRef="#br0" timeOffset="-249114.909">2713 3712 4257,'0'0'5934,"0"0"-516,0 0-258,11 22-2838,-1-32-645,36 5-645,1-18-258,25 7-258,13-9 0,20 5-258,8-5 0,11 2-129,-1 4 129,-5 8-258,-10 2 129,-17 7-258,-17 2 0,-21 5-258,-9 12-516,-44-17-1419,18 27-3225,-18 3-129,-5 3-387,-8 8-258</inkml:trace>
          <inkml:trace contextRef="#ctx0" brushRef="#br0" timeOffset="-248642.8618">2503 4698 3354,'50'-4'5676,"-11"4"-387,20 0-258,14 16-2193,-20-16-903,27 19-645,-17-15-645,6 10-258,-11-6-516,-13-8-516,2 12-3096,-17-6-1161,-9-5-774,-1 10 0</inkml:trace>
          <inkml:trace contextRef="#ctx0" brushRef="#br0" timeOffset="-246958.6934">2735 4343 4386,'-19'-5'4773,"19"5"-1419,-11-18-516,11 18-645,8-23-387,21 23-516,-17-16 129,33 16-258,-3-4-258,27 8 0,2 0-258,21 11-129,4-2-129,15 6 0,0-5-129,0 4-129,-6-5 0,-8 0 0,-14-2-129,-10 1 0,-15-1-387,-18-3-129,0 11-903,-21-5-3870,-3 0-129,-16-14-258,16 28-258</inkml:trace>
          <inkml:trace contextRef="#ctx0" brushRef="#br0" timeOffset="-246369.6345">2774 3301 1806,'-26'1'5805,"26"-1"-516,6-17 0,15-30-2580,32 10-903,2-41-387,40 5-387,8-25-387,22 3-387,3-11 129,8 11-129,-7 5-129,-4 11-129,-20 20 0,-20 9-129,-19 24-129,-22 4-258,-7 22-645,-37 0-2451,0 0-1677,0 0-387,-20 22-387</inkml:trace>
          <inkml:trace contextRef="#ctx0" brushRef="#br0" timeOffset="-247490.7466">2426 4946 3999,'0'0'4902,"12"-2"0,-12 2-1935,0 0-645,30 32-516,-30-32-258,45 52-258,-9-17-258,28 32 0,3-3-387,24 18 0,10 2-129,8 13-258,5-7 129,7 5-258,-13-7 129,-4-10-129,-15-8 0,-5-7-129,-20-11 0,-6-11 0,-11-3-387,-17-18-258,2 3-516,-32-23-2451,0 0-1806,15-9-129,-15-13-645,-7-2 259</inkml:trace>
          <inkml:trace contextRef="#ctx0" brushRef="#br0" timeOffset="-248030.8006">2076 5254 3612,'0'0'5289,"0"-16"-387,0 16-1419,9-11-645,22 16-645,-10-5-516,32 28-258,1 3-516,24 26-129,5 10-129,12 20-258,0 8 0,11 14 0,-11 1-129,-5 3 0,-17-14 0,-2 0 0,-20-21-129,-6-9-129,-8-10-129,-11-15-129,3-5-774,-29-39-1806,19 13-2580,-19-13-387,0 0-258,0 0-129</inkml:trace>
          <inkml:trace contextRef="#ctx0" brushRef="#br0" timeOffset="2540.254">4196 1237 1806,'-50'38'3870,"10"-11"-516,-7-6-516,5 9-645,-11-17-516,2 8-387,-15-16-516,5 2-129,-9-7-387,6-8-129,8-8-129,-4-6-258,14 0-387,-1-7-516,24 5-1419,9 2-2193,3-21-258</inkml:trace>
          <inkml:trace contextRef="#ctx0" brushRef="#br0" timeOffset="3076.3076">4321 1616 1419,'-58'51'4644,"31"-15"258,-8 7-2580,-20-19-387,16 9-516,-4-15-645,6 6-258,-7-11-258,4-4-258,3 2-387,3-11-516,17 0-774,-7 0-2064,0-11-903,24 11-387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9:01:53.1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5ADC3B-3399-48FF-B0CB-E1E65F58447A}" emma:medium="tactile" emma:mode="ink">
          <msink:context xmlns:msink="http://schemas.microsoft.com/ink/2010/main" type="writingRegion" rotatedBoundingBox="7801,13638 15612,10829 16490,13273 8680,16082"/>
        </emma:interpretation>
      </emma:emma>
    </inkml:annotationXML>
    <inkml:traceGroup>
      <inkml:annotationXML>
        <emma:emma xmlns:emma="http://www.w3.org/2003/04/emma" version="1.0">
          <emma:interpretation id="{C1B8A64A-8452-45E6-BDF2-5FACD93FB51A}" emma:medium="tactile" emma:mode="ink">
            <msink:context xmlns:msink="http://schemas.microsoft.com/ink/2010/main" type="paragraph" rotatedBoundingBox="7801,13638 15612,10829 16490,13273 8680,16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FE29DE-D193-4426-9CB1-047D15C4BCA8}" emma:medium="tactile" emma:mode="ink">
              <msink:context xmlns:msink="http://schemas.microsoft.com/ink/2010/main" type="line" rotatedBoundingBox="7801,13638 15612,10829 16490,13273 8680,16082"/>
            </emma:interpretation>
          </emma:emma>
        </inkml:annotationXML>
        <inkml:traceGroup>
          <inkml:annotationXML>
            <emma:emma xmlns:emma="http://www.w3.org/2003/04/emma" version="1.0">
              <emma:interpretation id="{6BE7FEC1-56C8-4EB1-8C3F-6CABB48523BA}" emma:medium="tactile" emma:mode="ink">
                <msink:context xmlns:msink="http://schemas.microsoft.com/ink/2010/main" type="inkWord" rotatedBoundingBox="7801,13638 15612,10829 16490,13273 8680,16082"/>
              </emma:interpretation>
              <emma:one-of disjunction-type="recognition" id="oneOf0">
                <emma:interpretation id="interp0" emma:lang="en-US" emma:confidence="0">
                  <emma:literal>"bio.</emma:literal>
                </emma:interpretation>
                <emma:interpretation id="interp1" emma:lang="en-US" emma:confidence="0">
                  <emma:literal>"pico.</emma:literal>
                </emma:interpretation>
                <emma:interpretation id="interp2" emma:lang="en-US" emma:confidence="0">
                  <emma:literal>"wino.</emma:literal>
                </emma:interpretation>
                <emma:interpretation id="interp3" emma:lang="en-US" emma:confidence="0">
                  <emma:literal>"Wino.</emma:literal>
                </emma:interpretation>
                <emma:interpretation id="interp4" emma:lang="en-US" emma:confidence="0">
                  <emma:literal>"lido.</emma:literal>
                </emma:interpretation>
              </emma:one-of>
            </emma:emma>
          </inkml:annotationXML>
          <inkml:trace contextRef="#ctx0" brushRef="#br0">4561 2185 4773,'3'17'5289,"-3"18"-129,-3-3-2580,-21-14-774,12 20-387,-18-8-516,4 16-387,-7-5-129,-3 10 0,-4 0-258,2 5 0,2-4-129,4-1-129,10-1-258,-4-16-387,23 7-774,3-41-1548,0 0-1935,0 0-258,18 0-258</inkml:trace>
          <inkml:trace contextRef="#ctx0" brushRef="#br0" timeOffset="-9429.9429">5738 2475 4386,'-45'-10'5547,"18"17"-387,2 13-387,8 10-3483,-18-9-387,13 12-258,-9 3-387,14 10 129,2 1-258,6 9 258,5 0-258,4 8 258,4 0-129,15 0 129,2-5-129,12-7 129,6-20-129,12-13 0,2-19 0,10-15-129,1-27 129,0-11-129,-3-18 0,-8-5-129,-10-2 0,-11 3 0,-12 4 129,-19 7-258,-2 12 258,-23 3-129,-15 8 0,-9 4 0,-7 6 0,-7 7 0,-2 7 0,-2 6 0,-2 6-129,12 9 129,7 17-129,5 11 129,11 13-129,7 7 129,13 12 0,11 5 129,6 5-129,21-3 129,11-7 0,12-5 0,9-20 0,9-10 0,5-21 0,3-8 0,-4-26 0,-7-12 0,-9-8-129,-5-6 129,-16-4 0,-12 4-129,-16-5 129,-5 5-129,-23 3 129,-10-2-129,-19 5 0,-9 3 0,-6 6 0,-2 10 0,3 10 0,0 12 0,7 5 0,9 22-129,17 14 129,9 11 0,12 11 0,12 6 0,4 4 0,18 1 0,9-14 0,7-4 129,4-19 0,9-15 0,2-17 0,0-19 0,-5-14 0,-1-10-129,-10-12 129,-7-2-129,-11-2 129,-11 1-258,-8 6 258,-17 2-258,-15 11 129,-7 5 0,-4 11 0,-4 10 0,1 13 0,2 7-129,4 21 129,13 11 0,9 9 0,10 9 0,8 7 0,8 0 0,13-1-129,8-11 258,6-7-129,4-15 0,1-14 0,-2-14 0,-1-13 129,-5-11-129,-7-16 129,-9-7-129,-10-11 129,-6 0-129,-14-3 129,-10 2-129,-12 5 129,1 7-258,-4 9 258,4 11-129,0 19 0,4 11 0,12 19 0,8 17 0,4 11 0,7 5 0,2 0 0,8-1 0,7-16 129,3-13 0,-1-8-129,2-19 129,-5-5 0,1-21 129,-5-9-129,0-3 0,-5-1-129,-6 2 129,-1 6-129,0 4 129,-1 9-129,1 18 0,0 0 0,0 0 129,-10 18-129,10-1 0,5 2 0,5-2 0,-10-17 0,16 19 0,-16-19 129,0 0-129,0 0 0,16-15 0,-16-3 0,0 18 0,-7-32 0,7 32 0,-21-25 0,2 18 0,19 7 0,-32 0 0,13 16 0,3 12 0,5 3-129,-1 0 129,8 2 0,2-3 0,2-10 0,0-20 0,11 15 129,-11-15-129,26-24-129,-8 3 129,-4-5 129,-1 2-129,-5 4-129,-2 2 129,-6 18 129,2-15-129,-2 15 0,0 0 0,-19 0 0,19 0 0,-21 14-258,21-14 0,-20 24-516,20-24-1032,0 0-3612,12 0-387,12-7-516,1-12-387</inkml:trace>
          <inkml:trace contextRef="#ctx0" brushRef="#br0" timeOffset="823.0823">5286 3133 3483,'22'56'5547,"-12"-18"-387,-4 1-258,-1-2-3225,10 25-774,-14-9 0,12 18-645,-5 1 129,3 7-129,-6-1-129,3 1 0,-6 0-129,-2-6-129,0-3-387,-11-12-129,7 4-1032,-18-24-1677,6-4-1677,6 3-387,-1-18 0</inkml:trace>
          <inkml:trace contextRef="#ctx0" brushRef="#br0" timeOffset="1313.1308">5811 3598 1806,'24'57'5031,"-18"-23"0,12 15-387,-5 3-3225,-12-12-516,10 3-645,-1-9-645,-7-12-774,13-4-1677,-16-18-1806,0 0-387,20 0 1</inkml:trace>
          <inkml:trace contextRef="#ctx0" brushRef="#br0" timeOffset="1847.1846">6327 3558 4128,'0'0'4773,"0"0"-2451,8 18-258,5 2-258,-10 0-387,15 24-258,-4-1-129,10 21-387,-1 2-258,7 8-129,2 0-387,-1-6-516,9-4-903,-16-28-903,5-8-2064,-2-9-645,-27-19 129</inkml:trace>
          <inkml:trace contextRef="#ctx0" brushRef="#br0" timeOffset="2391.2391">6691 3474 3612,'0'0'5031,"0"0"258,21 13-1548,-21-13-2193,21 47-516,-10-16-258,12 10-258,-4 0-129,3-8-258,6 2-774,-28-35-645,46 30-1806,-25-23-1806,-21-7-387,27-11-129</inkml:trace>
          <inkml:trace contextRef="#ctx0" brushRef="#br0" timeOffset="-201764.1744">10253 516 129,'0'0'3483,"21"15"-258,-21-15-258,0 0-645,26 4-129,-26-4-516,0 0-258,0 0-258,20 0-387,-20 0 0,0 0-258,0-14 0,0 14-129,-17-20 258,17 20-387,-27-33 0,12 9-129,-4-13 129,3 1 0,-2-14 0,5 3-129,4-16 129,4 4-129,5-5 0,0 1 0,6 8 129,7 4-129,-2 11-258,4 9-129,-2 12-129,-9-6-516,16 25-1806,-20 0-2322,0 0-516,17-6-258</inkml:trace>
          <inkml:trace contextRef="#ctx0" brushRef="#br0" timeOffset="-188597.8579">11739 1100 258,'45'-45'5547,"-12"16"129,4-11-387,-10-18-2451,25 14-1032,-22-16-387,15 11-516,-19-7-387,4 3 0,-15-3-258,-4 2-129,-3 2-129,-6 2-258,6 7-387,-8-9-387,5 32-1290,-5-5-2838,0 6-258,0 19-645</inkml:trace>
          <inkml:trace contextRef="#ctx0" brushRef="#br0" timeOffset="3273.3273">7482 2953 2967,'5'30'5418,"2"-5"-387,-7-25 129,6 20-3741,16 6-258,-22-26-387,33 33-258,-14-18-387,-2-3-258,6 0-645,-23-12-516,26 3-1161,-26-3-2451,6-11-387,-6 11-258</inkml:trace>
          <inkml:trace contextRef="#ctx0" brushRef="#br0" timeOffset="-201251.1231">9728 891 4386,'16'-17'5418,"-16"17"-129,0-42-2580,0 42-516,0-34-774,4 16-258,-12-14-387,-5 7-258,-10-10-258,-1-1-258,-3 4-258,-7-9-645,22 16-3096,-9 6-1161,-7 5-387,11 14-387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8:57:59.8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6B29BF-BD6A-432C-8756-93516AD2AF40}" emma:medium="tactile" emma:mode="ink">
          <msink:context xmlns:msink="http://schemas.microsoft.com/ink/2010/main" type="writingRegion" rotatedBoundingBox="6187,18369 2013,18838 1828,17192 6002,16723"/>
        </emma:interpretation>
      </emma:emma>
    </inkml:annotationXML>
    <inkml:traceGroup>
      <inkml:annotationXML>
        <emma:emma xmlns:emma="http://www.w3.org/2003/04/emma" version="1.0">
          <emma:interpretation id="{31AD54F7-F42C-46AF-8636-ABF1FB887F7F}" emma:medium="tactile" emma:mode="ink">
            <msink:context xmlns:msink="http://schemas.microsoft.com/ink/2010/main" type="paragraph" rotatedBoundingBox="6187,18369 2013,18838 1828,17192 6002,16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93C89-C6AC-4FBC-822D-3023FB26E391}" emma:medium="tactile" emma:mode="ink">
              <msink:context xmlns:msink="http://schemas.microsoft.com/ink/2010/main" type="line" rotatedBoundingBox="6187,18369 2013,18838 1828,17192 6002,16723"/>
            </emma:interpretation>
          </emma:emma>
        </inkml:annotationXML>
        <inkml:traceGroup>
          <inkml:annotationXML>
            <emma:emma xmlns:emma="http://www.w3.org/2003/04/emma" version="1.0">
              <emma:interpretation id="{B9E31BC6-0DFF-4C65-B3AD-20868ECA384A}" emma:medium="tactile" emma:mode="ink">
                <msink:context xmlns:msink="http://schemas.microsoft.com/ink/2010/main" type="inkWord" rotatedBoundingBox="6187,18369 2013,18838 1828,17192 6002,16723"/>
              </emma:interpretation>
              <emma:one-of disjunction-type="recognition" id="oneOf0">
                <emma:interpretation id="interp0" emma:lang="en-US" emma:confidence="0">
                  <emma:literal>111111</emma:literal>
                </emma:interpretation>
                <emma:interpretation id="interp1" emma:lang="en-US" emma:confidence="0">
                  <emma:literal>11111</emma:literal>
                </emma:interpretation>
                <emma:interpretation id="interp2" emma:lang="en-US" emma:confidence="0">
                  <emma:literal>1111\1</emma:literal>
                </emma:interpretation>
                <emma:interpretation id="interp3" emma:lang="en-US" emma:confidence="0">
                  <emma:literal>111181</emma:literal>
                </emma:interpretation>
                <emma:interpretation id="interp4" emma:lang="en-US" emma:confidence="0">
                  <emma:literal>111141</emma:literal>
                </emma:interpretation>
              </emma:one-of>
            </emma:emma>
          </inkml:annotationXML>
          <inkml:trace contextRef="#ctx0" brushRef="#br0">1880 5533 258,'0'0'4902,"11"-17"258,-11 17-258,31 17-2838,-31-17-645,25 51-516,-9-12-129,18 27-258,-4 8 0,12 25 0,-5 12-258,11 10 129,-6 0 0,3 2-258,-7-13 129,-4-8-129,-5-7-258,-11-30-258,9 5-1419,-21-16-3225,1-13-258,-7-3-516,-15 2 775</inkml:trace>
          <inkml:trace contextRef="#ctx0" brushRef="#br0" timeOffset="1044.1036">1540 5825 516,'-7'-31'4773,"-1"-2"387,8 33-129,0 0-2322,-9-34-387,9 34-516,0 0-516,11 34-258,-9-5-258,18 34 0,-10 7-129,12 25-258,-2 11 0,2 15-129,-4 3 0,3 7 0,-4-5 0,-1-12-258,-3-16 129,-3-12-129,-2-21-129,0-17-387,2-6-129,-10-42-903,11 26-1806,-11-26-1806,0 0-387,0-12-387,-11-6 129</inkml:trace>
          <inkml:trace contextRef="#ctx0" brushRef="#br0" timeOffset="1661.1661">784 5990 3225,'-2'-82'5160,"-1"35"0,3 2-1161,0 18-1032,-6-12-903,6 39-516,0-17-387,8 33-516,-5 13 0,15 37-129,-9 12-129,12 28 0,-3 7-129,0 13 0,-1-3-129,1-2 129,-5-12-129,1-18-129,1-19 0,-9-21-258,5-15-129,-6-15-129,9-2-387,-14-19-387,0 0-774,0 0-1935,0 0-1290,0-9-258,0 9 0</inkml:trace>
          <inkml:trace contextRef="#ctx0" brushRef="#br0" timeOffset="2404.2403">436 5955 3225,'-5'-21'5031,"5"21"-1032,0-18-516,0 18-645,0 0-903,0 28-258,0-5-387,5 30-129,-5 4-387,8 24-129,-5 7-129,8 18 0,-11 3-129,5 6-129,-5-4 0,0-5-129,0-8 0,-1-8-129,-4-16-129,0-9-129,2-6-129,-2-17-258,5 10-645,-11-37-1935,4 8-2064,7-6-387,0-17-129,0 0 259</inkml:trace>
          <inkml:trace contextRef="#ctx0" brushRef="#br0" timeOffset="3028.3028">-236 6061 3999,'8'-22'5418,"-8"22"0,0 11-1032,-8 4-1677,13 38-774,-15 3-516,5 30-387,-16 0-387,5 27 0,-11-4-258,1 7-258,-6-8 129,-6-6-129,2-14-129,1-18 0,9-12-258,1-26-258,13-5-645,-10-32-2580,22-14-1677,0-14-129,5-23-645</inkml:trace>
          <inkml:trace contextRef="#ctx0" brushRef="#br0" timeOffset="21508.1504">-305 4939 5289,'-29'21'5676,"29"-21"-516,-37 8-387,8-11-2709,29 3-1032,-35 0 0,35 0-645,-28 8-129,28-8-129,-12 31 0,12-3-129,0 1 129,3 10 0,3 5 0,9 1 0,-1-3 0,5-3 129,1-6-129,4-7 129,-2-12-129,5-6 0,-1-8 0,-3 0 0,1-15-129,-8-4 129,0-2 0,-7-3 0,-4-4 0,-2-1-129,-3 1 129,0 3-129,-8 0 129,-1 6-129,-7 1 129,0 5-129,-5 4 129,-3 1-129,3 6 129,3 2-129,-1 0 129,0 12-129,4 5 0,6 4 129,1 6-129,8 3 0,0 0 129,6-1-129,9-5 129,2-3-129,6-9 129,7-12 0,2 0 0,0-3-129,-6-16 129,0-5-129,-9-2 129,4 0 0,-6-5-129,-12-1 129,-3 0-129,0 0 129,-13 2-129,-3 7 129,0 1-129,-7 9 0,-4 5 129,0 8-129,3 2 0,0 15 129,-2 9-129,5 3 0,5 8-129,5 0 129,6 1 0,3 0 0,2-5 0,10 0 129,9-9-129,2-5 129,5-12 0,8-2-129,-9-5 129,7-5-129,-3-9 0,0-5 0,-10-4 0,-1 0 0,-10-2 129,-5-4-129,-3 5 0,-1-4 0,-17 1 0,-3 7 0,3-3 0,-1 7 0,-3 2 0,1 4 0,2 5 0,-2 5 0,3 5 0,18-5 0,-26 38 0,15-11 0,3 4 0,5 2 0,3-2-129,0-5 129,5 0 129,6-7-129,-11-19 0,39 19 129,-17-19-258,2-5 258,2-11-129,-2-3 0,-5-5 129,2 3-129,-10-8 0,-6 3 0,-2-2 129,-3 8-129,-9-2 0,-6 3 0,15 19 0,-34-26 129,34 26-129,-35-2 0,35 2-129,-29 13 129,15 6 0,3 4 129,4 6-129,6-3-129,1 4 129,0-8 129,0 1-129,9-7 0,-9-16 0,32 15 0,-12-15 0,0-7 0,-20 7 0,28-27 0,-11 11 0,-9-3 129,-8 19-129,8-29 0,-8 29 129,-1-26-129,1 26 0,-18-11 129,0 11-258,18 0 129,-28 9 0,12 4 0,6 5-129,-6-2 0,11 2-129,5-18-387,2 30-903,-2-30-3096,19 0-1032,13-7-258,3-5-387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8:58:22.1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95285FB-1E9F-4C77-8FE6-BD396396D439}" emma:medium="tactile" emma:mode="ink">
          <msink:context xmlns:msink="http://schemas.microsoft.com/ink/2010/main" type="writingRegion" rotatedBoundingBox="5095,11717 4799,15482 3868,15409 4164,11644"/>
        </emma:interpretation>
      </emma:emma>
    </inkml:annotationXML>
    <inkml:traceGroup>
      <inkml:annotationXML>
        <emma:emma xmlns:emma="http://www.w3.org/2003/04/emma" version="1.0">
          <emma:interpretation id="{F8D244BD-E4E1-4387-BC24-CEE774849599}" emma:medium="tactile" emma:mode="ink">
            <msink:context xmlns:msink="http://schemas.microsoft.com/ink/2010/main" type="paragraph" rotatedBoundingBox="5095,11717 4799,15482 3868,15409 4164,11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E3C4B5-1759-4D6B-B24C-59FA49828FC0}" emma:medium="tactile" emma:mode="ink">
              <msink:context xmlns:msink="http://schemas.microsoft.com/ink/2010/main" type="line" rotatedBoundingBox="5095,11717 4799,15482 3868,15409 4164,11644"/>
            </emma:interpretation>
          </emma:emma>
        </inkml:annotationXML>
        <inkml:traceGroup>
          <inkml:annotationXML>
            <emma:emma xmlns:emma="http://www.w3.org/2003/04/emma" version="1.0">
              <emma:interpretation id="{46C039B5-194B-43BD-8C89-65A68ED89551}" emma:medium="tactile" emma:mode="ink">
                <msink:context xmlns:msink="http://schemas.microsoft.com/ink/2010/main" type="inkWord" rotatedBoundingBox="5095,11717 4799,15482 3868,15409 4164,11644"/>
              </emma:interpretation>
              <emma:one-of disjunction-type="recognition" id="oneOf0">
                <emma:interpretation id="interp0" emma:lang="en-US" emma:confidence="0">
                  <emma:literal>So</emma:literal>
                </emma:interpretation>
                <emma:interpretation id="interp1" emma:lang="en-US" emma:confidence="0">
                  <emma:literal>Go</emma:literal>
                </emma:interpretation>
                <emma:interpretation id="interp2" emma:lang="en-US" emma:confidence="0">
                  <emma:literal>so</emma:literal>
                </emma:interpretation>
                <emma:interpretation id="interp3" emma:lang="en-US" emma:confidence="0">
                  <emma:literal>go</emma:literal>
                </emma:interpretation>
                <emma:interpretation id="interp4" emma:lang="en-US" emma:confidence="0">
                  <emma:literal>So.</emma:literal>
                </emma:interpretation>
              </emma:one-of>
            </emma:emma>
          </inkml:annotationXML>
          <inkml:trace contextRef="#ctx0" brushRef="#br0">1618 4998 645,'20'-1'4644,"-20"1"774,1-19-516,-1 1-1935,0 18-774,0-16-516,0 16-516,0 0-129,0-17-387,0 17-129,0 0 0,-1-19-129,1 19-129,0 0 0,0 0 0,0 0-129,-20 0 129,20 0-129,-12 17 0,12-17-129,-5 28 129,0-9 0,5 6 0,-3-4-129,3 3 129,0-24 0,9 28 0,-9-28 0,18 10 0,-18-10 0,24-8 0,-24 8 0,26-29 0,-23 11 129,5 1-129,-8 17 0,5-30 0,-5 30 129,-2-27-129,2 27 0,0 0 129,-24-11-258,24 11 129,-22 6 0,22-6 0,-21 27-129,21-27 129,-16 29-129,16-29-258,0 0-129,-3-13-645,15 3-3096,-4-25-1548,5-1-129,-5-15-258</inkml:trace>
          <inkml:trace contextRef="#ctx0" brushRef="#br0" timeOffset="-4237.4236">316 1743 1935,'17'7'4902,"-17"-7"-1032,0 0-645,8-19-645,-8 19-516,0 0-516,18-10-258,-18 10-129,0 0-387,2-19-129,-2 19 0,0 0-129,0 0-129,0 0-129,12 11 0,-12-11 0,5 23 0,-5-23-129,2 33 0,3-11 0,3 2 0,1 1 0,1 2 0,1 0 0,2 1 0,5-3-129,-2-4 129,0-1 0,-2-2-129,2-2 129,0-2-129,2 1 258,0-3-129,-1-2-129,2-2 0,-19-8 0,37 16 129,-17-13-129,2-1 0,-1-2-258,0 0 387,-4 0-129,4-5 0,3-3 0,-6-5 0,6 1 0,-6-1 0,1-2 129,0-2-129,4 0 0,-4 1 0,0-1 0,-19 17 0,32-27 0,-16 16 0,-16 11 129,26-21-129,-26 21 0,16-12 0,-16 12 0,0 0 0,0 0 129,0 0-129,0 0 0,0 0 0,0 0 0,0 0 0,0 0 0,0 0 0,0 0 0,-14 0 0,14 0 0,0 0 0,-13 24 0,13-24 0,-18 21 0,18-21 0,-18 25 0,18-25 0,-22 27 0,22-27 0,-21 26 0,21-26 0,-24 23 0,24-23 0,-29 15 0,13-10 129,16-5-129,-35 10 0,35-10-129,-35 2 258,35-2-129,-31 0 0,13 0-129,18 0 129,-33-9 0,33 9 0,-32-19 0,16 4 0,-2 3 0,-3-2 0,21 14 0,-34-27-129,17 12 258,-4 0-129,6 0 0,15 15 0,-30-31 0,12 17-129,-3-1 129,21 15 0,-32-27 0,32 27 0,-33-26 0,33 26 0,-28-20-129,28 20 129,-16-17 0,16 17 0,0 0 0,-24-16 0,24 16 0,0 0-129,0 0 129,0 0 0,0 0 0,0 0 0,13-4 0,-13 4-129,27 0 129,-7 0 0,0 0 0,1 0 0,3 0 0,2 0 0,0 0 0,3 0 129,-10 0-129,7 0 0,-6 0 0,6 0 0,-5 0 129,-21 0-129,34 0 0,-14 0 0,1 0 0,-1 0 0,0 0 0,-4 1 0,2 7 0,3-7 0,-5 1 129,-16-2-129,31 8 0,-31-8 0,28 15 0,-28-15 0,29 19 129,-29-19-129,23 20 0,-23-20 0,30 21 0,-30-21 129,21 23-129,-21-23 0,24 11-129,-24-11 129,23 11 0,-23-11 0,0 0 129,19 17-258,-19-17 258,0 0-129,0 0 0,0 0 0,0 0 0,0 0 129,0 0-129,0 0 0,0 0 0,0 0 129,0 0-129,-18 13 0,18-13 0,-27 0 0,9 0 0,-1 0 0,1 0 0,-6-4 0,2 4 0,1 0 0,2 0 0,-2 0-129,5 7 129,16-7 0,-27 17 0,27-17 0,-15 22-129,15-22 129,0 18 0,0-18 0,0 0-129,13 8 129,-13-8 129,0 0-129,18-1 0,-18 1 0,0 0 0,6-22 129,-6 22-129,0 0 0,-8-25 0,8 25 0,-18-17 0,1 10 0,17 7 0,-32-15-129,16 9 129,-2 0 0,0 4 0,18 2 0,-17-5 0,17 5 0,0 0 0,0 0 0,0 0 0,0 0 0,0 0 0,12 0 0,-12 0 129,26 1-129,-26-1 0,24 6-129,-24-6 129,0 0 129,0 0-129,0 0 0,0 0 129,0 0-129,0 0 0,0 0 129,0 0-129,0 0 0,0 0 0,0 0 0,-14-6 0,14 6 0,0 0 0,0 0-129,0 0 129,0 0 0,0 0 0,0 0 0,0 0 0,0 0 129,0 0-129,0 0 0,0 0 129,0 0-129,0 0 0,-19 0 129,19 0-129,0 0 0,-25-12 0,25 12 0,-19-11 0,19 11 0,-22-1 0,22 1 0,-26 0 0,26 0 0,0 0 0,-18 4-129,18-4 129,0 0 0,10 12 0,-10-12 0,26 3 0,-26-3 0,30 1 0,-30-1 0,23 0 0,-23 0 129,0 0-258,17-1 258,-17 1-129,0 0 0,0 0 0,0 0-129,-11-7-129,11 7-258,0 0-258,-30-22-1161,30 22-2967,0 0-774,0 0-387,0 0-516</inkml:trace>
          <inkml:trace contextRef="#ctx0" brushRef="#br0" timeOffset="-28389.8387">762 1829 645,'0'0'5031,"0"-14"258,0 14-258,9-19-2451,-9-12-1161,18 6-129,-16-17-258,18 2-387,-7-13 0,8-3-129,-8-9 129,13-1-387,-4-10 129,9 0-258,-1-9 0,2 1 0,-1-3-129,5 5 129,3 4-129,-5 0 129,-4 9-129,1 5 0,-9 12 0,-3 0-387,4 21-516,-23-3-3225,8 11-1032,-8 23-516,0 0-516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2T18:58:08.7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931D715-E86D-4FF1-907F-E902CC6248C4}" emma:medium="tactile" emma:mode="ink">
          <msink:context xmlns:msink="http://schemas.microsoft.com/ink/2010/main" type="writingRegion" rotatedBoundingBox="-858,17371 1771,10485 4423,11498 1794,18384"/>
        </emma:interpretation>
      </emma:emma>
    </inkml:annotationXML>
    <inkml:traceGroup>
      <inkml:annotationXML>
        <emma:emma xmlns:emma="http://www.w3.org/2003/04/emma" version="1.0">
          <emma:interpretation id="{4CC7A246-9791-48EF-93AD-7D5F4F2D608A}" emma:medium="tactile" emma:mode="ink">
            <msink:context xmlns:msink="http://schemas.microsoft.com/ink/2010/main" type="paragraph" rotatedBoundingBox="-331,16502 1470,10783 3671,11476 1868,17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51B964-1D3C-4692-8761-8FAF804E1B09}" emma:medium="tactile" emma:mode="ink">
              <msink:context xmlns:msink="http://schemas.microsoft.com/ink/2010/main" type="line" rotatedBoundingBox="-331,16502 1470,10783 3671,11476 1868,17195"/>
            </emma:interpretation>
          </emma:emma>
        </inkml:annotationXML>
        <inkml:traceGroup>
          <inkml:annotationXML>
            <emma:emma xmlns:emma="http://www.w3.org/2003/04/emma" version="1.0">
              <emma:interpretation id="{D329BD13-A33A-4651-BD37-1784F2DDD7DA}" emma:medium="tactile" emma:mode="ink">
                <msink:context xmlns:msink="http://schemas.microsoft.com/ink/2010/main" type="inkWord" rotatedBoundingBox="-331,16502 1470,10783 3671,11476 1868,17195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[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-2673 6849 3999,'38'-50'5805,"7"3"-516,11-27-258,-4-28-2967,39 6-645,-6-32-258,21 9-129,-10-16-516,5 7 0,-12 5-129,-6 18-129,-6 8 0,-10 21-129,-14 14-129,-8 12-129,-8 20-258,-13 7-387,10 23-774,-34 0-3225,21 0-387,-21 0-516,25 29-129</inkml:trace>
          <inkml:trace contextRef="#ctx0" brushRef="#br0" timeOffset="-17775.7774">54 0 1548,'0'0'2064,"0"0"0,0 0-129,0 0-258,0 31 0,0-31-387,5 46 0,-5-15-129,8 16-129,-8-1-129,8 15-258,-6-2-129,6 16 129,-8-1-387,1 9 0,1 3 0,-1 10-129,-1 5 129,-1 4-129,-7 7 129,3 3-129,-6 2 129,1-3-129,-1-9 129,1-1 0,-1-17-129,3-8 0,-2-23-129,6-11 0,4-15-387,0-30-258,0 0-774,0 0-2064,1-38-1548,15-2-258,-8-18 259</inkml:trace>
          <inkml:trace contextRef="#ctx0" brushRef="#br0" timeOffset="-2479.2479">-2632 1259 516,'-19'-41'4515,"8"22"-1290,11 19-516,0 0-387,0 0-387,38 10-387,-7 19-387,31 29 0,4 7-129,34 30 0,2-3-129,22 21 129,-5-5-129,12 8 129,-20-14-387,3 0-129,-20-22 0,-15-9-258,-16-10 0,-15-14-258,-10-10-258,-22-21-645,15 13-1677,-31-29-2709,0 0-129,0 0-516,0-15-258</inkml:trace>
          <inkml:trace contextRef="#ctx0" brushRef="#br0" timeOffset="-1820.1819">-3145 2339 2709,'-29'-21'4773,"29"21"-1806,0 0-129,0 19-516,8 2-387,40 24-387,5-6-387,42 30 0,1-6 0,41 9-258,-1-6 0,15 12 0,-7-14-387,2 5 0,-18-13-258,-14 0 0,-22-10-129,-18 2-129,-17-2-258,-10-13-258,-4 10-774,-27-19-2967,5 2-903,-5-7-387,-16-19-387</inkml:trace>
          <inkml:trace contextRef="#ctx0" brushRef="#br0" timeOffset="228663.8641">7917 2066 3096,'0'0'5418,"0"0"258,-14 17-645,14-17-2967,14 38-516,-3-17-516,20 13-258,-6 1-258,9 5-129,-3 0-258,1-1 0,-3 1 0,-2-7-258,-9 5-129,-4-12-258,4 10-1032,-18-9-3096,0-10-774,0-17-258,-13 20-258</inkml:trace>
          <inkml:trace contextRef="#ctx0" brushRef="#br0" timeOffset="229169.9147">8137 1452 2709,'0'0'5805,"0"0"-258,34-1-387,-4 13-3225,-30-12-258,47 26-774,-25-12-258,7 6-129,0-4-516,-4-6 0,-4 1-516,-21-11-129,36 0-645,-36-15-1161,8-4-2451,-2 1-645,-6-10-129</inkml:trace>
        </inkml:traceGroup>
      </inkml:traceGroup>
    </inkml:traceGroup>
    <inkml:traceGroup>
      <inkml:annotationXML>
        <emma:emma xmlns:emma="http://www.w3.org/2003/04/emma" version="1.0">
          <emma:interpretation id="{8D8A94D8-2041-4EFA-AB0A-4781B6DC38CA}" emma:medium="tactile" emma:mode="ink">
            <msink:context xmlns:msink="http://schemas.microsoft.com/ink/2010/main" type="paragraph" rotatedBoundingBox="1089,18115 3718,11228 4423,11498 1794,18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A53046-1838-4FA4-BD02-B0A06A859642}" emma:medium="tactile" emma:mode="ink">
              <msink:context xmlns:msink="http://schemas.microsoft.com/ink/2010/main" type="line" rotatedBoundingBox="1088,18115 3718,11228 4423,11498 1794,18384"/>
            </emma:interpretation>
          </emma:emma>
        </inkml:annotationXML>
        <inkml:traceGroup>
          <inkml:annotationXML>
            <emma:emma xmlns:emma="http://www.w3.org/2003/04/emma" version="1.0">
              <emma:interpretation id="{E3092442-26FD-40D1-B85A-B4E4A3B6B41F}" emma:medium="tactile" emma:mode="ink">
                <msink:context xmlns:msink="http://schemas.microsoft.com/ink/2010/main" type="inkWord" rotatedBoundingBox="1088,18115 3718,11228 4423,11498 1794,18384"/>
              </emma:interpretation>
              <emma:one-of disjunction-type="recognition" id="oneOf1">
                <emma:interpretation id="interp5" emma:lang="en-US" emma:confidence="0">
                  <emma:literal>I!</emma:literal>
                </emma:interpretation>
                <emma:interpretation id="interp6" emma:lang="en-US" emma:confidence="0">
                  <emma:literal>is!</emma:literal>
                </emma:interpretation>
                <emma:interpretation id="interp7" emma:lang="en-US" emma:confidence="0">
                  <emma:literal>i!</emma:literal>
                </emma:interpretation>
                <emma:interpretation id="interp8" emma:lang="en-US" emma:confidence="0">
                  <emma:literal>e!!</emma:literal>
                </emma:interpretation>
                <emma:interpretation id="interp9" emma:lang="en-US" emma:confidence="0">
                  <emma:literal>o!!</emma:literal>
                </emma:interpretation>
              </emma:one-of>
            </emma:emma>
          </inkml:annotationXML>
          <inkml:trace contextRef="#ctx0" brushRef="#br0" timeOffset="-4831.4829">-1383 5587 4773,'-4'8'5289,"4"-8"0,-28 42-387,-1 1-2838,-11-17-903,12 17-387,-12-14-258,3 6-645,4-4-516,-8-17-1032,16-2-3225,7 2-258,-1-14-387,19 0-129</inkml:trace>
          <inkml:trace contextRef="#ctx0" brushRef="#br0" timeOffset="3673.3673">-1186 3712 645,'18'-1'5031,"-18"1"258,17-15-258,2 15-1806,-19-11-1032,15 11-516,-15 0-516,0 0-129,0-11-258,0 11-129,0 0-258,0 0-129,-16-5 0,16 5-129,-21 0 0,21 0-129,-26 8 0,26-8 0,-32 22 0,16-6 0,2 6 0,1-2-129,-3-1 129,3 3 0,7 3 0,-2 1 0,1 5 0,4-1 0,3-4 0,0 4 0,6-2 0,6-1 0,0-4 0,6-4 129,3-6-129,3-6 0,0-3 129,3-4-129,-3 0 129,4-11-129,-6-5 129,1 0-129,-4-5 129,-5 1-129,-4-3 0,0 1 0,-9 0 129,-1 2-129,-3-2 129,-7 3-129,-2 1 0,-5 1 0,-2 1 0,-2 6 129,5 0-258,-3 3 129,1 5 0,1 0 0,-1 2 0,18 0 0,-32 9 0,32-9 0,-22 17 0,22-17 0,-18 28 0,18-28 0,-3 33 129,3-14-129,1 2 0,11 1 0,4 2 129,0-5-129,6 2 0,5-2 0,2-6 0,3-6 0,0-3 129,-4-4-129,-1 0 129,-1-10-129,-5-3 0,-2 2 0,-6-7 129,-1 1-129,-7-2 0,-3 0 0,-2-2 129,0-1-129,-7-1 0,-7-1 129,0 2-129,-7 1 0,0 2 0,2 1 0,-4 3 0,1 3 0,2 5 0,0 0 0,0 5 0,4 2 0,16 0 0,-24 4 0,24-4 0,-22 27-129,20-9 258,2 5-129,0 0 0,3 5 0,7-2 0,4 0 0,7-1 0,2-5 0,1-3 0,0-8 0,2-3 0,1-6 0,0 0 129,-6-8-129,-3-7 0,-2-3 129,-5-2-129,-5-1 0,-3-2 0,-3-1 0,-1 0 0,-6-3 0,-1-2 0,-8 2 129,-1 6-129,2-4 0,-2 6 0,-1 6 0,-1 4 0,0 6 0,-1 3 0,20 0 0,-25 19 0,15 2 0,0 2 0,4 4 0,4 0 0,2 2 0,0-2-129,7-6 129,-1-1 0,2-2 0,-8-18 0,27 15 0,-27-15 0,26-1 0,-26 1 0,26-26 129,-18 7-129,0-4 0,-3-5 0,-4 2 0,-1 4 0,0-2 129,-1 5-129,1 19 0,-24-26 129,24 26-129,-21-11 0,21 11 0,-28 12 0,28-12 0,-17 22-258,17-22-129,-3 15-258,3-15-903,12-8-3612,8-2-387,5-3-645,4 3-129</inkml:trace>
          <inkml:trace contextRef="#ctx0" brushRef="#br0" timeOffset="-3063.3063">-2009 468 1935,'14'-9'3741,"-14"9"-387,31 12-516,-18 7-516,20 35-516,-9 8-258,25 35-258,-6 10-258,18 36-129,-5 4-129,15 19 129,-9-14-387,4 1-129,-5-14-129,-2-16 129,-14-21 0,-3-23-129,-5-19-258,-12-22-645,6 2-774,-18-17-3612,-13-23-129,22 0-516,-22-11-258</inkml:trace>
          <inkml:trace contextRef="#ctx0" brushRef="#br0" timeOffset="-3651.3651">-870-35 3999,'0'0'4386,"0"0"-1548,0 0-1032,0 0-258,21 16-258,-21 12-129,16 28-129,-11 15 0,17 31 0,-12 15-129,15 30 129,-15 6 0,16 19-258,-18-8 0,13 6-258,-12-26 0,7-10-258,-4-27 0,-1-14-129,0-22-129,0-16 0,2-17-258,-8-14-129,6-3-258,-11-21-387,0 0-774,0 0-1935,0 0-1677,0-9-258,-6-9-129</inkml:trace>
          <inkml:trace contextRef="#ctx0" brushRef="#br0" timeOffset="15849.5848">-549 2434 1032,'0'-15'2967,"16"5"-258,-16 10-387,0 0-516,18-13-258,-18 13-129,0 0-129,0 0-129,0 0 0,0 0-387,0 0 129,0 0-258,0 0 0,0 0-258,0 0 0,0 0-129,-13-7 0,13 7 0,0 0 0,-15 12 0,15-12-129,-17 27 129,17-27 129,-13 33-129,13-33 0,-3 32 129,3-32-129,0 0 129,0 0-129,14 0-129,-1-13 0,3-6 0,-3-1 0,0 1 0,-4-2 0,-9 21-129,11-19 129,-11 19 0,0 0 0,-16 7-129,16-7 0,-25 21 129,25-21-387,-21 13-129,21-13-1290,0 18-3225,0-18-645,19-12 0,-3-8-645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3T12:17:30.155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66D5182-C590-43E4-B0F5-ED8DDC431F47}" emma:medium="tactile" emma:mode="ink">
          <msink:context xmlns:msink="http://schemas.microsoft.com/ink/2010/main" type="inkDrawing" rotatedBoundingBox="32032,1421 32047,1421 32047,1436 32032,1436" shapeName="Other"/>
        </emma:interpretation>
      </emma:emma>
    </inkml:annotationXML>
    <inkml:trace contextRef="#ctx0" brushRef="#br0">7465-3543 0,'0'0'0,"0"0"0,0 0 0,0 0 0,0 0 0,0 0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3T12:17:23.3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3FFE47-D262-4335-8C6F-D57F53EDA8B0}" emma:medium="tactile" emma:mode="ink">
          <msink:context xmlns:msink="http://schemas.microsoft.com/ink/2010/main" type="inkDrawing" rotatedBoundingBox="29552,4964 29567,4964 29567,4979 29552,4979" shapeName="Other"/>
        </emma:interpretation>
      </emma:emma>
    </inkml:annotationXML>
    <inkml:trace contextRef="#ctx0" brushRef="#br0">4985 0 0,'0'0'0,"0"0"0,0 0 0,0 0 0,0 0 0,0 0 0,0 0 0,0 0 0,0 0 0,0 0 0,0 0 0,0 0 0,0 0 0,0 0 0,0 0 0,0 0 0,0 0 0,0 0 0,0 0 0,0 0 0,0 0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3T12:20:08.115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B77B0AA2-328A-4AF8-ACA1-5CB42EF7FBB8}" emma:medium="tactile" emma:mode="ink">
          <msink:context xmlns:msink="http://schemas.microsoft.com/ink/2010/main" type="inkDrawing" rotatedBoundingBox="29703,3512 29718,3512 29718,3527 29703,3527" shapeName="Other"/>
        </emma:interpretation>
      </emma:emma>
    </inkml:annotationXML>
    <inkml:trace contextRef="#ctx0" brushRef="#br0">8109 265 0,'0'0'0,"0"0"0,0 0 0,0 0 0,0 0 0,0 0 0,0 0 0,0 0 0,0 0 0,0 0 0</inkml:trace>
  </inkml:traceGroup>
</inkml:ink>
</file>

<file path=ppt/ink/ink28.xml><?xml version="1.0" encoding="utf-8"?>
<inkml:ink xmlns:inkml="http://www.w3.org/2003/InkML">
  <inkml:definitions/>
  <inkml:traceGroup>
    <inkml:annotationXML>
      <emma:emma xmlns:emma="http://www.w3.org/2003/04/emma" version="1.0">
        <emma:interpretation id="{B5004D25-1F3D-469E-9B04-424BA585E9D7}" emma:medium="tactile" emma:mode="ink">
          <msink:context xmlns:msink="http://schemas.microsoft.com/ink/2010/main" type="writingRegion" rotatedBoundingBox="21441,3075 23900,2939 23933,3533 21474,3669"/>
        </emma:interpretation>
      </emma:emma>
    </inkml:annotationXML>
    <inkml:traceGroup>
      <inkml:annotationXML>
        <emma:emma xmlns:emma="http://www.w3.org/2003/04/emma" version="1.0">
          <emma:interpretation id="{1A16F312-8343-4506-A805-06D0C9F25ED6}" emma:medium="tactile" emma:mode="ink">
            <msink:context xmlns:msink="http://schemas.microsoft.com/ink/2010/main" type="paragraph" rotatedBoundingBox="21441,3075 23900,2939 23933,3533 21474,3669" alignmentLevel="1"/>
          </emma:interpretation>
        </emma:emma>
      </inkml:annotationXML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3T12:23:04.37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31AE8D84-512D-4619-BDDB-5DCD5F78DAE7}" emma:medium="tactile" emma:mode="ink">
          <msink:context xmlns:msink="http://schemas.microsoft.com/ink/2010/main" type="writingRegion" rotatedBoundingBox="32221,1666 34305,1666 34305,3374 32221,3374"/>
        </emma:interpretation>
      </emma:emma>
    </inkml:annotationXML>
    <inkml:traceGroup>
      <inkml:annotationXML>
        <emma:emma xmlns:emma="http://www.w3.org/2003/04/emma" version="1.0">
          <emma:interpretation id="{676AB9F8-9591-4207-B1CA-50F3B0004EEE}" emma:medium="tactile" emma:mode="ink">
            <msink:context xmlns:msink="http://schemas.microsoft.com/ink/2010/main" type="paragraph" rotatedBoundingBox="32221,1666 34305,1666 34305,3374 32221,3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D63048-C8A6-4D6A-8BF8-E1F1045DDEB3}" emma:medium="tactile" emma:mode="ink">
              <msink:context xmlns:msink="http://schemas.microsoft.com/ink/2010/main" type="line" rotatedBoundingBox="32221,1666 34305,1666 34305,3374 32221,3374"/>
            </emma:interpretation>
          </emma:emma>
        </inkml:annotationXML>
        <inkml:traceGroup>
          <inkml:annotationXML>
            <emma:emma xmlns:emma="http://www.w3.org/2003/04/emma" version="1.0">
              <emma:interpretation id="{6A6335C3-7462-48F3-AE4D-BE16DE19DFFD}" emma:medium="tactile" emma:mode="ink">
                <msink:context xmlns:msink="http://schemas.microsoft.com/ink/2010/main" type="inkWord" rotatedBoundingBox="32695,2834 34305,2834 34305,3374 32695,3374"/>
              </emma:interpretation>
              <emma:one-of disjunction-type="recognition" id="oneOf0">
                <emma:interpretation id="interp0" emma:lang="en-US" emma:confidence="0">
                  <emma:literal>...</emma:literal>
                </emma:interpretation>
                <emma:interpretation id="interp1" emma:lang="en-US" emma:confidence="0">
                  <emma:literal>:,.</emma:literal>
                </emma:interpretation>
                <emma:interpretation id="interp2" emma:lang="en-US" emma:confidence="0">
                  <emma:literal>I.</emma:literal>
                </emma:interpretation>
                <emma:interpretation id="interp3" emma:lang="en-US" emma:confidence="0">
                  <emma:literal>".</emma:literal>
                </emma:interpretation>
                <emma:interpretation id="interp4" emma:lang="en-US" emma:confidence="0">
                  <emma:literal>"a.</emma:literal>
                </emma:interpretation>
              </emma:one-of>
            </emma:emma>
          </inkml:annotationXML>
          <inkml:trace contextRef="#ctx0" brushRef="#br0">8101 431 0,'0'0'0,"0"0"0,0 0 0,0 0 0,0 0 0,0 0 0,0 0 0,0 0 0,0 0 0,0 0 0,0 0 0,0 0 0,0 0 0,0 0 0,0 0 0,0 0 0,0 0 0,0 0 0,0 0 0,0 0 0,0 0 0</inkml:trace>
          <inkml:trace contextRef="#ctx0" brushRef="#br0">9711 509 0,'0'0'0,"0"0"0,0 0 0,0 0 0,0 0 0,0 0 0,0 0 0,0 0 0,0 0 0,0 0 0,0 0 0,0 0 0,0 0 0,0 0 0,0 0 0,0 0 0,0 0 0,0 0 0,0 0 0,0 0 0,0 0 0,0 0 0,0 0 0,0 0 0,0 0 0,0 0 0,0 0 0,0 0 0,0 0 0,0 0 0,0 0 0,0 0 0,0 0 0,0 0 0,0 0 0,0 0 0,0 0 0,-227-208 0,227 208 0,0 0 0,0 0 0,-58-56 0,58 56 0,0 0 0,-75-55 0,75 55 0,-57-57 0,-18 19 0,-2-19 0,21 19 0</inkml:trace>
          <inkml:trace contextRef="#ctx0" brushRef="#br0" timeOffset="7499">8866 525 0,'0'0'0</inkml:trace>
          <inkml:trace contextRef="#ctx0" brushRef="#br1" timeOffset="-38068">8234-1168 0,'0'0'0,"0"0"0,0 0 0,0 0 0,0 0 0,0 0 0,0 0 0,0 0 0,0 0 0,0 0 0,0 0 0,0 0 0,0 0 0,0 0 0,0 0 0,0 0 0,0 0 0,0 0 0,0 0 0,-209 76 0,209-76 0,0 0 0,0 0 0,-94 55 0,94-55 0,0 0 0,-95 40 0,95-40 0,-95 56 0,-19 18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1T13:09:4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D53C58-BF58-482B-9162-FDEC243FF6D2}" emma:medium="tactile" emma:mode="ink">
          <msink:context xmlns:msink="http://schemas.microsoft.com/ink/2010/main" type="writingRegion" rotatedBoundingBox="3233,12262 6266,11263 6552,12131 3519,13130"/>
        </emma:interpretation>
      </emma:emma>
    </inkml:annotationXML>
    <inkml:traceGroup>
      <inkml:annotationXML>
        <emma:emma xmlns:emma="http://www.w3.org/2003/04/emma" version="1.0">
          <emma:interpretation id="{D52D714B-DF05-4459-A6F2-3FE5949AE8B4}" emma:medium="tactile" emma:mode="ink">
            <msink:context xmlns:msink="http://schemas.microsoft.com/ink/2010/main" type="paragraph" rotatedBoundingBox="3233,12262 6266,11263 6552,12131 3519,13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5D9D96-3029-4286-A439-0449C6E7A1C7}" emma:medium="tactile" emma:mode="ink">
              <msink:context xmlns:msink="http://schemas.microsoft.com/ink/2010/main" type="line" rotatedBoundingBox="3233,12262 6266,11263 6552,12131 3519,13130"/>
            </emma:interpretation>
          </emma:emma>
        </inkml:annotationXML>
        <inkml:traceGroup>
          <inkml:annotationXML>
            <emma:emma xmlns:emma="http://www.w3.org/2003/04/emma" version="1.0">
              <emma:interpretation id="{2949F365-DB08-42B3-9940-C937F9296539}" emma:medium="tactile" emma:mode="ink">
                <msink:context xmlns:msink="http://schemas.microsoft.com/ink/2010/main" type="inkWord" rotatedBoundingBox="3370,12680 3832,12527 3981,12978 3519,13130"/>
              </emma:interpretation>
              <emma:one-of disjunction-type="recognition" id="oneOf0">
                <emma:interpretation id="interp0" emma:lang="en-US" emma:confidence="0">
                  <emma:literal>o.</emma:literal>
                </emma:interpretation>
                <emma:interpretation id="interp1" emma:lang="en-US" emma:confidence="0">
                  <emma:literal>on.</emma:literal>
                </emma:interpretation>
                <emma:interpretation id="interp2" emma:lang="en-US" emma:confidence="0">
                  <emma:literal>ob.</emma:literal>
                </emma:interpretation>
                <emma:interpretation id="interp3" emma:lang="en-US" emma:confidence="0">
                  <emma:literal>o:</emma:literal>
                </emma:interpretation>
                <emma:interpretation id="interp4" emma:lang="en-US" emma:confidence="0">
                  <emma:literal>Oo</emma:literal>
                </emma:interpretation>
              </emma:one-of>
            </emma:emma>
          </inkml:annotationXML>
          <inkml:trace contextRef="#ctx0" brushRef="#br0">-1055 925 2193,'0'0'5547,"0"0"-258,10-25-129,-20 7-3096,10 18-645,0 0-516,0 0-387,-26-8 0,26 8-129,-33 0-129,13 1 129,-5 6-258,2 7 129,-2-1-129,2 7 0,-3 0 0,7 11 0,-2-3 0,10 10 0,1-2 129,9 3 0,1-5 129,11 2-129,10-4 0,8-5-129,6-3 129,5-8-129,7-6-129,-2-7 0,-2-3 0,-1 0 0,-4-8 0,-6-8-129,-4-5 129,-4-6-129,-8 0 0,-5-5 0,-5-4 0,-4-2 129,-2 2-129,-3-6 0,-13 8 129,0 1-129,-5 3 129,-3 4-129,-2 3 129,-1 5 0,1 7 0,-3 2 0,4 8 0,-1 1 0,2 13 0,1 6 0,3 4 0,0 5 129,3 3-129,4 3 129,3 1-129,5 0 129,5-4 0,0 2 0,12-2 0,4-7 0,4-3 0,9-2-129,3-7 129,-1-10 0,3-2-129,-2 0 0,-2-14-129,-3-5 129,-2-3-129,-6-4 129,-3-2 0,-3 0-129,-9-3 129,-2 0-129,-2 3 129,0 2 0,-10-1 0,-1 6 0,-2 2 0,-4 4 0,1 6 0,-4 7 129,1 2-129,0 0 0,1 16 0,1 0 129,-1 7-129,4 5 0,2 0 129,4 5-129,8 0 0,0-2 129,10-12 0,8 1-129,2-10 0,5-2 129,0-7-129,1-1 0,-4-13 0,1-3-129,-4 0 129,-6-4 0,-5 1 0,-3-4 0,-2 1 129,-3-1-129,-5 8 129,5 15-129,-21-26 0,5 22 0,-1 4 129,-1 5-129,2 9 129,-2 5-129,5 2-258,13-21-516,0 39-3741,0-39-1161,12 19-258,7-15-774</inkml:trace>
        </inkml:traceGroup>
        <inkml:traceGroup>
          <inkml:annotationXML>
            <emma:emma xmlns:emma="http://www.w3.org/2003/04/emma" version="1.0">
              <emma:interpretation id="{BB3A3D43-D510-4444-ACEF-4A0B5514E857}" emma:medium="tactile" emma:mode="ink">
                <msink:context xmlns:msink="http://schemas.microsoft.com/ink/2010/main" type="inkWord" rotatedBoundingBox="4727,11770 4915,11708 4967,11867 4779,11928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..</emma:literal>
                </emma:interpretation>
                <emma:interpretation id="interp7" emma:lang="en-US" emma:confidence="0">
                  <emma:literal>:</emma:literal>
                </emma:interpretation>
                <emma:interpretation id="interp8" emma:lang="en-US" emma:confidence="0">
                  <emma:literal>0.</emma:literal>
                </emma:interpretation>
                <emma:interpretation id="interp9" emma:lang="en-US" emma:confidence="0">
                  <emma:literal>do</emma:literal>
                </emma:interpretation>
              </emma:one-of>
            </emma:emma>
          </inkml:annotationXML>
          <inkml:trace contextRef="#ctx0" brushRef="#br0" timeOffset="-3277.5903">10 17 903,'16'0'4902,"-16"0"258,18 0-2064,-18 0-903,0 0-774,2-18-129,-2 18-387,0 0-258,0 0-129,0 0 0,0 11 129,0-11-258,-13 19 0,13-19 0,-18 31-129,12-16 129,1 9-129,2-7 129,3 1 0,0-18-258,9 27 129,-9-27-129,32 3 129,-11-3-129,3-3 0,0-8-129,0-1 0,-6-1 129,0 0-129,-18 13 129,14-26-129,-14 26 129,0-26-129,0 26 0,-8-23 0,8 23 0,-21-14 129,21 14-129,-29 0 0,29 0 129,-30 11-129,30-11 129,-24 28 0,24-28-129,-11 32 129,11-32-129,0 26 0,0-26 0,21 11 129,-21-11-129,28 0 0,-28 0 129,29-14-129,-29 14 129,18-24-129,-18 24 0,0-26 0,0 26-129,-8-25-516,8 25-2451,0 0-2322,0 0-387,-15 10-516</inkml:trace>
        </inkml:traceGroup>
        <inkml:traceGroup>
          <inkml:annotationXML>
            <emma:emma xmlns:emma="http://www.w3.org/2003/04/emma" version="1.0">
              <emma:interpretation id="{D732EF54-74DA-45B8-9C1D-820B1B8CF475}" emma:medium="tactile" emma:mode="ink">
                <msink:context xmlns:msink="http://schemas.microsoft.com/ink/2010/main" type="inkWord" rotatedBoundingBox="6052,11782 6399,11668 6518,12028 6171,12143"/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.</emma:literal>
                </emma:interpretation>
                <emma:interpretation id="interp13" emma:lang="en-US" emma:confidence="0">
                  <emma:literal>@</emma:literal>
                </emma:interpretation>
                <emma:interpretation id="interp14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-1917.5328">1491 256 3870,'0'0'5289,"16"-12"-1161,-16-8-1419,0 20-645,0-22-387,0 22-516,-9-22-129,9 22-258,-21-19-129,21 19-258,-23-15 0,23 15 129,-24-1-258,24 1 0,-22 8 0,15 9 0,1 0-129,1 4 129,3 3 0,2 0 0,2-1-129,11-1 0,5-4 0,2-8 0,9-1-129,3-7 129,0-2-129,1-7 0,-3-7 129,-1 0-129,-7-3 0,-7-5 129,-4 2-129,-5-1 0,-4-2 129,-2 1-129,-2-1 0,-9 0 0,-5 6 0,0 6 0,-8 2 0,2 5 129,-2 4-129,-4 6 0,4 8 129,2 11-129,1-2 129,3 5 0,7-4 0,8 4-129,3-4 129,1-4 0,11-4-129,8-6 129,8-6-129,-1-4 129,4 0-129,-3-7 0,1-6 0,-5-5 0,-4-3 0,-6 1 129,-4-6-129,-6 0 0,-4 0 0,0-1 0,-12 1 0,-3 2 0,-4 5 0,-5 9 0,-5 6 0,0 4 0,2 19 0,0 7 0,4 6 129,9 6-129,4-1 129,8 0-129,2-2 0,13-7 129,7-9-129,5-9 0,6-1 129,-1-9-129,1-5 129,-6-11-129,1-5 0,-8-1 0,-1-5 0,-9-5 0,-6 0 0,-2-1 0,-3-5 0,-13 7 0,-7-6-129,-1 8 129,-6 3 0,-4 10 0,-5 13 0,1 3 0,4 19 129,-1 10-129,4 9 129,9 7-129,6-1 0,13 2 0,3-8 0,11-1 129,11-8-129,11-9 129,3-9-129,0-10 0,2-1 129,-4-8-129,-2-13 0,-8-5 0,-3-5 0,-5-4 0,-6-3 0,-9 2 0,-1 3 129,-5 1-129,-7 2 0,-3 15 0,-3 3 0,-2 8-129,0 4 0,1 9-645,19 25-2580,-6-11-2451,1 10-387,0-11-387,3 5-516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23:07.04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894D6D1E-070E-48F2-BDDB-88C41B572E1E}" emma:medium="tactile" emma:mode="ink">
          <msink:context xmlns:msink="http://schemas.microsoft.com/ink/2010/main" type="inkDrawing" rotatedBoundingBox="23702,1927 26559,6534 23608,8364 20751,3756" semanticType="enclosure" shapeName="Other"/>
        </emma:interpretation>
      </emma:emma>
    </inkml:annotationXML>
    <inkml:trace contextRef="#ctx0" brushRef="#br0">329 4724 2967,'0'0'3354,"0"0"-387,0 0-387,0 0-258,0 0-387,0 0-258,0 0-129,0-26-387,0 26-129,-4-30-129,4 30-258,-6-36-129,6 17-129,-3-6 0,3 5 0,-5-7-129,5 2 0,-3-1 0,1 4-129,-1-8 0,0 6 129,0-3-129,1 3 0,-2-2 0,2 1 129,0 1-129,1-3 0,-1-3 0,2 5 0,-1-5-129,-2 7 129,1-5-129,0 2 129,-1-5-129,0 6 0,0 3 129,1-6 0,1 2-129,-1 1 129,-1-1-129,3 5 129,-2-7-129,2 7 129,0-2 0,-1-3-129,-1-2 129,2 0-129,-4-5 0,0-3 129,1-3-129,-2-5 0,2 1 129,-3-4-129,3-1 0,0 4 129,-2 3-129,3 0 0,1 5 129,1 4-129,-2-1 0,2 5 129,-1-2-129,1 4-129,0-7 129,0 3 129,0-3-129,0 4 129,1-5-129,1 7 129,-1-1-129,-1-2 129,0 7-129,0-2 0,2 3 129,-2-1-129,0 2 0,0-5 0,0 2 0,0-3 0,0-2 0,0 4 0,0-6 0,0 1 0,-2 2 129,1 0-258,-2-2 258,-2 3-129,0-6 0,4 4 0,-3 1 0,1-3 0,3 1 0,0 1 0,0 0 0,0 2 0,0-2 0,0 3 0,0 0 129,2 2-129,-2 0 0,0 1 0,0-2 0,0 3 0,0 1 129,0-2-129,0 0 0,0-1 0,-5-4 0,0 0-129,1-2 129,-3-3 0,3-2 0,-4-1 129,1-1-258,3-5 129,-3 3 0,2-4 129,1 3-129,1 1 0,-1 1 0,0 2 0,1 0 129,1 1-129,-4 3 0,2 0 0,-2 0 0,1 1 0,-1-1 0,1 1 0,-1 3 0,3-2 0,0-1 0,-2 7 0,2-2 0,-2 0 0,3 5 0,-1-2 0,2 0 0,-4 3 0,3 0 0,-1-3 0,-1-2 0,0 2 0,0-8 0,-1 1 0,0 0-129,0-3 129,1 3-258,-1 3 387,2 2-258,0 1 0,3 24 0,-4-32 129,4 32 0,-1-26 0,1 26 129,0-26-129,0 26 0,0-25 0,0 25 0,0-26 0,0 26 0,1-26 0,-1 26 0,4-24 0,-4 24 0,3-23 0,-3 23 0,0 0 0,3-24 0,-3 24-129,0 0 129,0-16 0,0 16 0,0 0 0,5-27 0,-5 27 0,3-15 0,-3 15 0,1-24 0,-1 24 0,2-24 0,-2 24 0,3-26 129,-1 7-129,-1 1 0,-1-4 0,2 4 0,-2-6 0,0 5 0,1-2 0,-1 2 0,0 19 0,0-30 0,0 30 0,0-25 129,0 25-129,0-15 0,0 15 0,0 0 0,0-19 0,0 19 0,0 0-129,0 0 129,0 0 0,0 0 0,0 0 0,5 12 0,-5 6 0,0 8 0,0 3 0,0 12 0,0 0 129,0 8-129,0 5 0,0 4 0,2-1 0,-2 1 129,0 5-129,3 0 129,-1 1 0,-2-2 0,4 2 0,-2 3 0,-1-4-129,4 2 0,-2 1 129,-1-5-129,1 2 0,0-1 0,-1 1 129,-1-1-129,-1 1 129,2-2-129,-2-3 129,0 4-129,0-2 0,2-1 129,-2-3 0,3-8-129,1 0 0,-2 0 129,4-2-129,-1-4 129,1-1-129,-1 0 0,1 4 129,-1 1-129,3 4 0,-3 1 129,-2 1-129,0 0 0,2 0 129,-4-1-129,4-1 129,-2-4-129,1-1 129,-3-5-129,5 5 0,-6-2 0,4-1 129,-3-5-129,-1 6-129,2-1 129,1 2 0,-1-3 0,-1 4 0,1-2 129,-1-6-258,7 1 258,-5-5-129,5-2 129,-5-3-129,7 1 0,-5-3 0,1 1 129,0 2-258,-1-2 129,0-1 0,-2-1 0,-2 5 0,4-5 0,-2-2 0,-1 6 0,3-5 0,-4 2 0,2 0 0,4-1-129,-4 4 258,0-2-258,0 2 129,2-2 0,-5 1 129,2 1-129,1 0 0,-2-2 0,-1-1 0,0 0 0,3-6 0,-3 8 0,2-7 0,0-1 0,1 3 0,-2-3 0,1 0 0,-2 3 0,0 1-129,2-2 258,-2 4-129,0-1 0,0 2 0,0-2 0,0-1 0,0 2 129,0-3-129,-2-3 0,2 2 0,0-6 0,0-16 0,0 29 0,0-29 0,0 19-129,0-19 129,0 0 0,0 0 0,0 17 0,0-17-129,0 0-129,-2-16-129,2 16-258,-1-44-1290,4 27-3096,-3-9-516,0-7-516,-8-3-516</inkml:trace>
    <inkml:trace contextRef="#ctx0" brushRef="#br1" timeOffset="11772">-46 76 2709,'0'18'5418,"0"-18"-387,0 0-129,0-10-2967,0 10-645,0 0-129,0 0-387,0-24-129,0 24-258,0 0 258,0 0-387,0 0 129,0 0 0,0 0-129,-13-1 0,13 1 0,-20 0-129,20 0 129,-27 0-129,10-2 0,17 2 0,-29 0-129,29 0 129,-33-5 0,16 5-129,-7-7 129,2 6-129,-5-5 0,-5 1 129,-6-1-129,-1 5 0,-4-4 0,-4 5 0,1 0 0,-3 0 129,3 0-129,-1 0 0,1 0 0,-2 0 129,1 2-129,-4 1 0,1 2 0,-1-3 0,4 2 0,-1 0 0,-2 5 0,-1-3 0,2-2 0,5 3 0,-5-3 0,-3 7 0,-3-4 0,-5 4 0,-1-3 0,5 0 0,-1-1 0,1 3 0,6-4 0,4 3 0,5-9 0,5 5 0,7-5 0,5 0 0,5 0 0,19 0 0,-25 0 0,25 0 0,0 0 0,-20-7-129,20 7 129,0 0 0,0 0 0,-23-5 0,23 5 0,-19-1 0,19 1 0,-20-2 0,20 2 0,-29-4 0,29 4-129,-31-1 129,10 1 0,1 0 0,-1 0 0,2 0 0,0 0 0,4 0 0,15 0 0,-31 0 0,31 0 0,-17 0 0,17 0 0,-16 0 0,16 0 0,-20 1 0,20-1 0,-22 5 0,22-5 0,-27 2 0,27-2 0,-24 5 0,24-5 0,-27 2-129,27-2 129,-33 12 0,14-5 0,-3-2 0,-2 1 0,0 1 0,1-2 0,1-2 0,3 1 0,3-1 0,16-3-129,-25 4 129,25-4 0,0 0 0,-21 5 0,21-5 0,0 0 0,-19 6 0,19-6 0,0 0 0,-24 11 0,24-11 0,-19 8 0,19-8 0,0 0 0,-22 10 0,22-10 0,0 0 0,0 0 0,0 0 0,0 0 0,0 0 0,-11 21 0,11-21 0,0 0 0,-1 27 0,1-27 0,0 33 0,0-16 0,0 8 0,0 1 0,3 0 0,2 6 0,-2 2 0,0 3 129,2 1-129,-1 6 0,1 1 0,-2-1 0,-1 2 0,-1 3 129,6 1-258,-6-3 129,2 2 0,-1-2 0,3-1 0,-2 3 0,3-4 0,-1-1 0,1-3 0,-1 2-129,3-4 258,-2 4-258,1-5 258,-1 0-258,-1 1 129,1-2 0,-3-1 129,4 3-258,-4-4 129,1 0 129,0-1-258,-1-1 129,1 3-129,0-3 129,2-2 0,-3 1 0,0 1-129,2-2 129,-2 1 0,3-1-129,-4-1 129,0 0 0,1-2 0,-2-1 0,4 1 0,-3-1 0,1 1 0,0-2 0,-1-2 0,-1 1 0,-1 1-129,2-4 129,-2 3 0,0-1 0,0-6 0,0 1 0,0-19 0,0 28 0,0-28 0,0 26 0,0-26 0,6 16 0,-6-16 0,5 19 0,-5-19 0,0 0 0,12 20 0,-12-20 0,0 0 0,24 12 0,-24-12 0,21 3 0,-21-3 0,23 2 0,-23-2 0,29 0 0,-29 0 0,30 0 129,-30 0-129,32-2 0,-32 2 0,31-5 0,-15 3 0,3 1 129,-2-1-129,-1-2 0,8 4 0,-24 0 129,33 0-129,-17 4 0,3-1 129,0 1-129,-2 1 129,-17-5-129,25 7 0,-6-5 129,-19-2-129,30 0 0,-30 0 129,32 0-129,-15 0 0,-1 0 0,3 0 129,-1 0-129,-1 4 0,0-4 129,5 0-129,2 0 0,5 0 0,-3 0 0,-2-1 0,3-5 129,-3 0-129,-2 2 0,-2 3 0,-2 1 0,-2 0 0,1 0 0,4 0 0,-3 0 0,3 0 0,0 0 0,1 0 0,0 0 129,-2-2-129,-1 2 0,-3-2 0,2-1 0,-18 3 0,30-5 0,-30 5 0,25 0 0,-25 0 0,30-2 0,-13 2 0,1 0 0,2 0 0,-2 0 0,2 0 0,1-4 0,-2 3 0,1-1 0,-2 1 0,-3-2 0,3 2 0,-18 1 0,30 0 0,-30 0 129,31 0-129,-13 0 0,-1 0 0,4 0 0,2 1 0,1 2 0,0-3 0,-2 3 129,3-2-129,1 3 0,-4-4 0,1 0 0,-2 0 129,1 2-129,-1-1 0,-1-1 0,2 0 0,-1 0 0,1 0 0,0 0 0,3 0 0,-1 0 0,1 0 0,2 0 0,-5 0 0,2 0 0,1 0 0,-1 0 0,3 0 0,-2 0 0,2 0 0,0 0 0,3-1 0,-2-1 0,2-3 0,-1 3 0,-2-2 129,-2 3-129,0-3 0,1 4 0,-4 0 0,0 0 0,-2-2 0,-1 2 0,-1 0 0,1 0 0,-2 0 0,2 0 0,-3 0 0,1 0 0,-17 0 0,30 0 0,-30 0 0,29 0 0,-29 0 0,22-5 0,-22 5 0,17 0 0,-17 0 0,0 0 0,21 0 0,-21 0 0,0 0 129,23 7-129,-23-7 0,18 0 0,-18 0 0,24 4 0,-24-4 0,15 1 0,-15-1 0,0 0 0,18 3 0,-18-3 0,0 0 0,0 0 0,0 0 0,16 3 0,-16-3 0,0 0-258,0 0-258,0 0-1161,-18 0-3483,-1 0-258,-5 0-516,-9 0-387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23:03.9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F9D3BA-20B3-45B5-9D68-5D289709029D}" emma:medium="tactile" emma:mode="ink">
          <msink:context xmlns:msink="http://schemas.microsoft.com/ink/2010/main" type="inkDrawing" rotatedBoundingBox="24536,5999 24543,6158 24518,6159 24512,6000" shapeName="Other"/>
        </emma:interpretation>
      </emma:emma>
    </inkml:annotationXML>
    <inkml:trace contextRef="#ctx0" brushRef="#br0">10 0 2580,'0'33'4773,"0"2"-129,0-35-387,-11 7-2967,11-7-387,0 17 0,0-17-129,0 0 129,0 0 0,0 0-258,8 22 129,-8-22-129,0 0 129,0 0-387,0 20-129,0-20-129,0 0 0,2 18-129,-2-18 0,0 0 0,0 0 0,0 0 0,0 0 0,0 0-129,0 0 0,0 0-258,0 0-645,0 0-1032,17 3-2838,-17-3-258,0 0-387,-16 4-129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24:02.60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84BD2A6-6DA8-4F99-B225-BFBDDF74ED83}" emma:medium="tactile" emma:mode="ink">
          <msink:context xmlns:msink="http://schemas.microsoft.com/ink/2010/main" type="inkDrawing" rotatedBoundingBox="22672,2026 25459,4183 23450,6778 20663,4621" shapeName="Other"/>
        </emma:interpretation>
      </emma:emma>
    </inkml:annotationXML>
    <inkml:trace contextRef="#ctx0" brushRef="#br0">106 536 2709,'8'-26'2838,"-3"10"-129,-5 16-645,9-35-258,-9 35-129,8-31-387,-8 31-258,9-32 0,-9 32-258,5-31 0,-5 31-258,3-25-129,-3 25 0,0 0-129,0 0 0,0 0 0,0 0 129,-3 37-258,2 4 129,-6 14 129,7 11-258,-1 8 0,1 6 129,0 2-258,0 0 258,1-8-258,6-7 129,-4-12-129,2-8 129,-2-11-129,-2-8 0,4-6 129,-5-22-129,5 20 0,-5-20 0,0 0 0,0 0 0,0 0 0,6-20 0,-6-2 129,0-9-129,0-5 0,0-12 129,-3-7-129,0-8 0,0-6 129,-2-1 0,0-5-129,0 5 0,2 2 129,0 7-129,1 12 129,-1 9-129,2 14 129,1 26 0,0 0 0,0 0 0,0 40 129,0 12-129,0 10 0,6 11 0,-1 6-129,3 3 129,0-7-129,-2-4 129,0-7-129,1-9 129,-3-11-129,-2-9 0,-1-9 0,3-8 0,-4-18 0,0 17 0,0-17 0,0-17 0,0-9 129,0-8-258,-4-13 258,1-8-258,-1-11 258,-4-3-129,-2 5 0,1 0 0,1 1 0,-2 11 0,4 10 129,0 10-129,3 17 0,3 15 0,0 0 0,0 29 129,0 8-129,1 12 129,2 2-129,5 8 129,-2 2-129,1-5 0,-1-4 0,-1-9 129,0-9-258,-2-6 129,-3-28 129,1 21-129,-1-21 0,0-19 0,-6-11 0,-3-7-129,-3-9 258,-2-7-258,2-4 258,1-2-258,-2 4 258,3 1-129,1 7 0,3 4 0,1 7 0,0 9 0,2 8 0,3 19 0,0 0 0,0 0 0,0 9 0,0 23 0,6 11 0,4 10 0,-2 5 0,0 5 0,1 1 0,-1-6 0,-3-6 0,3-10 0,-5-9 0,0-10 0,-3-23 0,0 0 0,0 0 0,0-24 0,-6-13 129,-4-14-129,1-12 0,-1-11 0,-1-2 0,5 3 0,-1 4 129,1 12-258,5 8 258,-1 22-129,2 27 0,0 0 129,3 37-129,5 21 129,2 6 0,1 13 0,0 8-129,3-2 129,-1-6-129,-2-4 129,0-13-129,-2-12 0,-1-9 0,-3-13 0,1-10 0,-6-16 0,0 0 0,0 0 0,0 0 0,13-26 0,-12-4 0,-1-14 0,0-8 0,0-11 0,0-3 129,0-11-258,0 2 258,-1 0-258,-1 12 258,2 14-129,0 23 0,0 26 0,0 28 0,3 31 129,4 22-129,-3 15 0,4 6 129,2 8-258,1-11 258,0-7-258,2-17 129,-1-20 0,1-10 0,-2-18-129,-5-9 129,-6-18 0,0 0 0,5-26 129,-5-11-129,-5-8 129,-1-15-129,-2-6 0,-1-12 0,1-3 129,1-4-129,-1-3 0,0 1 0,4 3 0,-3 5 0,3 11 0,-1 11 129,3 14-258,1 14 258,1 29-129,0 0 0,0 26 0,0 27 0,5 20 0,2 14 0,4 14 0,-1 8 0,3-3 129,-2-3-129,-2-15-129,2-14 129,-1-14-129,-2-17 129,0-14 0,-8-29 0,0 0-129,0 0 129,15-33 129,-12-10-129,-3-21 129,0-7-129,0-17 0,-4-4 129,-1-3-258,-3 1 258,0 0-129,-1 10 0,-1 9 0,4 19 0,-4 12 0,3 16 0,7 28 0,0 0 0,-23 23 0,17 22 0,4 20 129,-1 8-258,2 13 258,1 4-129,0-2 129,0-1-258,6-8 258,5-15-129,0-11 0,5-11 0,1-21 0,-1-9 0,2-12 0,-3-15 0,0-17 0,-9-16 0,0-9 0,-6-18 0,0-5 0,-1-8 0,-10-1 0,-4 4 0,0 1 0,-4 10 0,-2 11 0,1 15 0,-1 10 0,0 13 129,-1 9-129,2 13 0,-1 6-129,4 16 258,1 18-129,0 7 0,5 12 0,3 7 0,4 6 0,4-1 0,0-3 0,7-9-129,6-11 129,6-8 0,2-18 0,2-13 0,1-6 0,1-17 0,-3-12 0,-1-8 0,-7-9 0,-4-4 0,-6 0 0,-4-1 129,0-3-258,-12 4 258,-4 6-129,-5 3 0,-1 7-129,-5 10 129,2 8 0,-5 12 0,2 8 0,-2 19 0,6 13 0,3 8 0,4 9 0,6 3 0,9 6 0,2-8 0,11-11 0,8-6 0,5-9 0,6-11 0,0-17 0,2-5 0,-4-21 0,-3-7 129,-2-9-129,-6-9 0,-6-5 0,-8-1 0,-3 1 0,-5 5 0,-7-2 0,-6 12 129,-2 3-258,-2 13 258,-2 2-258,-1 16 258,-1 7-129,1 18 0,3 16 0,0 10-129,3 11 258,5 2-258,4 13 129,7-4-129,3-4 129,6-9 0,12-10 129,6-12-129,2-9 0,4-13 0,0-9 0,2-20 0,-7-9 0,-1-9 0,-3-2 0,-6-9 0,-5-3 129,-7 2-129,-3 2 0,0 4 0,-9 6 0,-4 4 0,-1 10 0,-5 7 0,0 14 0,0 4 0,1 25 0,3 18 0,2 14 0,7 13 0,4 9 0,2 2 0,11 0 0,8-7 0,6-13 0,5-11 129,4-21-129,2-14 0,-3-16 0,-1-5 0,-4-21 0,-6-11 129,-4-7-129,-9-11 0,-4-1 0,-5-7 0,0 0 0,0 2 0,-8 7 0,2 2 0,-2 15 0,1 9 0,7 28 0,0 0 0,-22 51 0,19 12 0,-3 17 0,4 10-129,2 6 258,0 2-258,0-11 129,8-11 0,3-22 0,-1-10 0,2-18 0,-12-26 0,22 9 0,-22-9 0,19-32 0,-12-1 0,-2-19 0,-4-6 0,-1-9 0,0-11 129,0-6-129,-6 2 0,-2-3 0,-2 7 0,1 15 0,-1 13 0,1 26 0,9 24 0,-16 26 0,8 32 0,5 25 129,0 15-258,3 12 258,0 0-258,6 0 129,7-16-129,4-11 129,4-20 0,7-14-129,-1-27 258,5-10-129,-2-12 129,1-24 0,-1-15 0,-6-14 0,-5-14-129,-8-13 0,-6-5 129,-5-8-258,-2 0 258,-14 2-258,-2 4 258,-6 10-258,0 9 129,-4 11 0,1 17 0,2 17 0,-4 20 0,5 14 0,4 28 0,2 21 0,7 15 0,8 15 0,3 4 0,2 0 0,12-6 0,11-11 129,1-11-129,7-22 0,3-15 0,2-21 129,-3-8-129,-2-25 0,-3-12 0,-9-10 0,-6-10 129,-8-9-129,-6-8 0,-1 0 0,-11-1 0,-6 4 0,-7 4 0,-3 6 0,-1 7 0,-4 13 0,-1 12 0,-2 10 0,4 18 0,-1 4 0,2 23-129,6 17 129,5 18 0,5 6 129,8 13-129,6 2 0,5 3 0,10-12 129,12-2-129,6-17 129,8-14-129,4-15 0,1-17 0,-2-9 0,-2-22 0,-2-9 0,-12-12 129,-7-8-129,-10-10 0,-9-2 0,-2-6 0,-11 0 0,-10 3 129,-4 4-258,-4 4 129,-5 11 0,0 14 129,1 9-129,0 14 0,0 11 0,6 15-129,0 11 129,8 14 0,6 12 0,6 1 0,3 8 0,4 2 0,8-6 0,8-4 0,9-6 0,5-19 0,4-5 0,0-14-129,3-9 129,-4-9 0,-3-15 0,-5-8 129,-7-12-129,-7-1 0,-7-10 0,-4-4 0,0-1 0,-15 1 0,-6-3 0,-7 7 0,-4 9 0,-3 5-129,-3 12 258,2 7-258,0 15 258,1 7-258,2 18 129,4 8 129,5 15-129,6 6 0,3 6 0,7 9 129,8-5-129,0 0 0,13-9 0,8-7 0,7-12 0,4-9 0,4-10 0,2-10 0,-3-6 0,-4-13 0,-2-5 0,-7-7 129,-6-3-129,-10-2-129,-6-6 129,0-2 0,-14-3 0,-5 2-129,-5 1 129,-3 6 0,-3 5 0,0 10 0,-1 12 0,4 11 0,-2 4 0,6 22 129,-1 8-129,6 15 129,4 7-129,5 7 0,7 0 0,2 2 0,8-4 0,9-7 0,6-9 0,2-13 0,5-13 0,6-13 0,-1-6 0,-2-13 0,-1-10 0,-5-8 129,-7-8-129,-2-4 0,-12-1 0,-6-1 0,-11-1 0,-8 2 0,-3 4 0,-4 9 0,-4 3 0,0 9-129,2 8 258,3 10-129,-1 5 0,3 19-129,2 11 129,2 12 0,3 7 0,2 7 0,5 3 0,7 0 0,2-2 0,0-13 0,11-7 129,7-15-129,2-12 0,4-10 0,1-10 0,-1-24 0,-2-10 0,-2-6 0,-4-13 129,-8-1-129,-3-2 0,-5 1 0,-2 7 0,-13 7 0,-4 3 0,-4 6 0,0 8-129,-4 1 129,2 7-129,-2 2 129,1 9 0,4 9 0,-1 2 0,2 13 0,5 7 0,0 13 129,5 10-129,7 6 129,4 4-129,0-3-129,9 2 258,8-10-129,7-6 0,1-7 0,7-14 0,0-10 0,-1-5 0,-1-17 0,-1-4 0,-7-9 0,-3-3 0,-5-7 0,-6 0 0,-5 2 0,-3-3 0,-3-1-129,-8 4 129,-2 7 0,-4 2 0,-2 15 129,0 9-129,3 12 0,0 23 0,1 19 129,5 9-129,4 12-129,6 9 129,0 2 0,9-4 0,10-6 0,2-9 0,6-13 0,4-13 0,1-12 0,1-13 0,-1-11 0,-2-5 0,-5-20 129,0-4-129,-4-8 0,-9-7 0,-2-6 0,-5-2 0,-2-1 129,-3 9-129,0 1-129,-5 7 129,-1 5 129,6 31-129,-21-21 0,21 21 0,-30 25 0,13 10 0,-2 15-129,0 10 258,3 8-258,0 1 129,4 7 0,2-5 0,7-8-129,3-15 129,0-11 0,8-15 0,8-18 0,3-8 0,1-28 0,1-8 0,1-12 129,-2-9-129,-2-5 0,-7-8 0,-2 4 129,-6 3-258,-3 7 258,0 2-129,0 14 0,-9 10 0,0 14 0,9 20 0,-27 0 0,11 28-129,0 16 129,0 14 0,5 8 0,5 9 0,3 2 0,3-2 0,9-9 0,9-10 0,5-11 0,6-16 0,2-14 0,1-13 0,1-7 0,-3-20 0,-1-8 0,-4-9 0,-5-8 0,-2-4 0,-9-6 0,-4-2 0,-5-1 129,0 4-258,-9-1 258,-4 5-129,-1 10 0,-5 6 0,0 13 0,-2 18 0,2 8 0,-1 22 0,1 23 0,3 15 0,5 12 0,3 8 0,2 6-129,6-3 258,0-6-258,9-10 129,7-15 0,4-10 0,1-9 0,3-16 0,4-10 0,2-7 0,-3-14 0,2-15 0,-3-6 0,-3-10 0,-8-9 129,0-6-258,-9-3 258,-3-3-258,-3-2 258,0 3-129,-9 2 0,-6 4 0,3 7 0,-4 11 0,0 6 0,-1 15 0,1 12 0,-2 13 0,4 27 0,-2 17 0,5 19 0,7 12 0,-3 11 0,7 6 0,0 0 0,7-8 0,5-5 0,6-18 0,-3-11 0,6-21 0,4-11 0,-3-19 0,1-8 0,-1-22 0,-5-16 129,-4-12-258,-5-13 258,-8-10-129,0-6 0,-10-6 0,-7 1 0,-4 4 0,-4 1 0,-2 6 0,-1 14-129,-1 11 129,1 13 0,-1 15 0,4 13 0,0 19 0,3 19 0,1 20 0,7 15 129,3 14-129,4 8-129,7 5 258,0 2-258,13-9 258,6-1-258,8-13 129,1-13 0,9-18 0,-3-9 0,4-19 0,-3-9 0,0-9 0,-5-19 0,-6-9 0,-9-10 129,-2-9-129,-11-10 0,-2-1 0,-7-4 0,-7 1 0,-6 4 0,-6-1 0,-1 11 0,-3 6 0,-1 11 0,-6 11 0,3 9 0,-3 14 0,6 5 0,-1 23 129,1 14-258,7 20 129,2 16 0,9 16 0,7 7-129,6 6 258,0 3-258,17-6 0,8-14 129,5-11 0,10-16 0,1-16-129,3-21 129,5-14 0,-3-9 0,-3-21 129,-5-10-129,-7-16 129,-9-9-129,-7-11 129,-9-10-129,-6-5 129,-6-3-129,-10-2 0,-3 5 0,-3 3 0,0 8 0,-2 14 0,-1 13 0,1 13 0,2 15 0,-3 17 0,1 10 0,2 23 0,1 13 0,2 14 0,5 15 0,3 11 0,3 4 0,6 2 0,2-4 0,10-3 0,6-10 0,9-15 0,0-14 0,7-16-129,-1-12 129,6-15 0,-2-10 0,-5-20 0,-2-14 129,-6-11-129,-6-11 0,-3-7 0,-12-10 129,-1-4-258,-8-2 129,-11-1 0,-3 4 129,-3 9-258,-5 9 129,-2 14 0,-2 8-129,-1 14 129,3 16 0,-1 14 0,1 14 0,4 24 0,-1 17 0,7 11 129,5 20-129,7 13 129,6 8-258,4 0 129,8-3 0,12-4-129,7-11 129,9-19-129,6-9 129,2-19 0,5-16 0,1-18 0,-2-8 0,1-22 129,-5-16-129,-3-13 129,-9-16-129,-7-9 0,-11-10 129,-4-4-129,-9 2 0,-1-5 0,-14 9 129,-7 1-258,3 10 258,-5 10-258,-2 14 258,1 10-129,1 13 0,-3 19 0,6 9 0,4 35 0,-3 15 0,2 23 0,7 9-129,5 13 129,4 10 0,1-4 0,5-3 0,12-11-129,4-11 129,2-15-129,4-15 129,5-15 0,1-21 0,0-12 0,3-16 129,-4-17-129,-2-19 129,-3-13-129,-6-10 129,-6-11-129,-4-6 0,-7-3 0,-4 2 0,0 4 0,-7 4 0,-5 15 0,-4 7-129,-3 18 129,-3 7-129,-5 17 129,2 10 0,-5 11 0,-1 18 0,1 22 0,5 21 129,0 16-129,12 12 129,5 9 0,8 7-129,0-1 0,19-8-129,11-14 258,8-13-129,7-21 0,-1-14 0,5-19 0,0-15-129,-3-11 129,-5-22 129,-5-10-129,-8-13 0,-9-8 0,-3-10 0,-11-3 0,-5-5 0,-2 1 0,-10 1 129,-9 2-129,-6 5 0,-3 10 0,-3 12-129,-2 11 258,-6 14-129,0 18 0,0 19 0,2 27 0,5 21-129,4 21 129,8 14 129,6 11-129,13 7 0,3-1 0,15-6 0,11-10 0,12-10-129,7-21 129,5-11 0,4-22 0,1-12 0,2-16 0,-3-14 0,-10-19 0,-4-10 0,-7-15 129,-8-9-129,-11-4 0,-6-11 0,-6-4 0,-2 0 0,-7-4 0,-8-2-129,-4 7 129,-5 5-129,-4 8 129,-6 12 0,1 10 0,-3 19 0,-4 20 0,4 12 129,0 26-129,2 20 0,11 19 129,2 10-129,7 10 129,12 4-258,2 3 258,16-7-129,8-7 0,7-12 0,7-15 0,5-11 0,-2-14 0,2-13 0,-2-17 0,-2-9 0,-7-24 0,-4-9 0,-9-9 0,-4-15 129,-9-5-258,-6-10 258,0 3-129,-11 3 0,-6 0 0,-9 1 0,-4 6 0,-3 12-129,-8 12 129,-3 15-129,-7 17 129,-3 12 0,-1 19 0,3 25 0,3 19 0,5 15 129,12 16-129,15 6 129,9 5-129,9-5 0,23-10 129,14-8-129,16-17-129,6-16 258,3-17-129,5-17 0,-3-15 0,-2-5 0,-11-20 0,-8-9 129,-12-12-129,-5-3 129,-15-3-129,-5-10 0,-7-2 0,-5-4 0,-8-1 0,-7 2 129,-5 4-258,-7 3 258,-3 8-258,-1 13 129,-2 13 0,-5 10 0,4 16 0,-2 16 0,7 28 0,1 13-129,8 19 258,9 10-258,10 7 129,6 0 0,9-8 0,20-5 0,4-14 0,10-21-129,4-17 129,4-16 0,-2-12 0,1-19 0,-4-16 0,-5-12 129,-8-10-258,-4-12 129,-4-7 0,-8-4 0,-7 1 0,-7 2 129,-3 2-129,0-1 0,-8 9 0,-8 11 0,-9 8-129,-2 11 258,-9 18-129,-4 10 0,-4 9 0,-5 27 0,2 19 0,-2 16 0,8 16 129,9 13-258,13 3 129,10 1 0,9-2-129,22-11 129,14-12 0,10-14 0,9-16 0,2-18 0,5-11 0,-4-11 0,-4-13 0,-8-13 0,-5-12 0,-6-7 129,-12-8-129,-8-10 0,-8-5 0,-7-3 0,0-3 0,-11-1 0,-9 2 0,-4-1-129,-7 8 0,-6 7 129,-1 8 0,-8 14-129,-3 20 129,2 17-129,-2 17 129,5 30 129,4 31-129,10 10 0,10 20 0,12 6 0,8-3 129,23-7-258,11-11 258,10-20-258,8-26 258,5-13-129,-2-22 0,4-12 0,-7-12 0,-8-17 0,-3-5 129,-11-7-129,-4-13 0,-7-3 129,-8-8-129,-5-9 0,-4-3 0,-2-2 0,-4 0 0,-11-1-129,-8 3 129,-5 10-129,-5 9 129,-5 15-129,-5 22 129,-1 16 0,-5 18 0,2 31 0,1 26 0,5 19 0,7 22 0,11 8 129,12 8-129,11-7 0,12-5-129,21-15 129,16-13 0,12-22 0,5-13 0,7-25 0,-1-19 0,-1-8 129,-3-19-129,-9-13 129,-9-15-129,-8-9 0,-11-7 129,-9-3-129,-8-4 0,-9 4 129,-5 0-129,-5 1 0,-15 2 0,-5 0 0,-7 5 0,-3 2 0,-7 10 0,-7 3 0,-4 14-129,3 6 129,-1 22 0,2 11-129,5 26 129,3 20 0,8 20-129,11 9 129,4 9 0,10 2 0,8-3 0,10-9 0,17-13 0,7-16 0,12-22 0,3-17 0,10-16 0,-1-13 0,1-15 0,-2-14 129,-8-11-129,-7-7 0,-7 0 0,-6-6 0,-9-5 0,-7-4 0,-7 1 0,-6 2 129,0 3-129,-9 0 0,-9 2 129,-1 9-258,-6 13 129,-4 10 0,-2 15 0,-2 19 0,-7 8 0,-4 33 0,-2 23 0,2 19 129,3 15-129,6 10-129,10 4 258,6 0-258,16-8 129,4-14 0,24-15 0,12-21 129,12-17-129,4-17 129,9-17-129,1-12 0,-1-17 129,-5-16-129,-5-9 0,-9-11 129,-7-5-129,-8-8 0,-7-3 0,-11 0 129,-6-1-129,-4 5 0,-4 5 0,-14 2 0,-9 10 0,-8 5 0,-7 8 0,-1 9-129,-3 5 129,-4 9-129,-2 15 129,1 13 0,2 29-129,5 10 129,4 26 0,10 17 129,11 15-129,13 8 129,6 2-129,16-4 0,15-9 129,15-11-129,8-16 0,6-18 0,3-18 0,0-17 0,-1-14 0,-5-6 130,-5-19-130,-6-13 0,-13-10 0,-6-12 0,-11-4 0,-4-11 0,-7-4 0,-5-5 0,0 1 0,-16 0 0,-1 4 0,-7 4 0,-3 6 0,-4 6 0,-6 12 0,3 7 0,-6 16 0,5 15 0,-3 17 0,5 24 0,-1 27 0,8 18 0,7 17 0,7 11 0,7 1 0,5-1 0,16-13 0,9-10 0,11-16 0,7-19 0,6-19 0,3-20 0,0-10 0,-1-14 0,-4-18 0,-6-13 0,-4-14 0,-10-4 0,-4-7 0,-7-7 0,-5 0 0,-6 1 0,-5 3 0,-2 2 0,-10 5 0,-9 8 0,-3 8 0,-4 7 0,-7 16 0,-6 9 0,-3 18 0,-4 14 0,-1 28 0,5 17 0,8 18 0,3 16 0,15 5 0,12 3 0,8-5 0,18-9 0,15-11 0,6-16 0,6-17 0,6-20 0,-1-12 0,0-11 0,-3-14 0,-5-19 0,-4-12 0,-7-7 0,-8-11 0,-4-7 0,-9-4 0,-4-1 0,-6 3 0,-2 3 0,-7 6 0,-7 4 0,-3 9 0,-8 12 0,-4 5 0,-9 12 0,-3 17 0,-5 7 0,-3 26 0,2 18 0,-1 13 0,9 13 0,7 9 0,13 4 0,11-2 0,8-5 0,8-12 0,16-15 0,9-11 0,7-9 0,2-17 0,3-12 0,-1-3 0,0-15 0,-6-17 0,-2-5 0,-6-10 0,-6-9 0,-6-3 0,-7-5 0,-2-3 0,-6 4 0,-3 4 0,0-2 0,-3 7 0,-11 3 0,-2 6 0,-6 2 0,-7 9 0,-4 4 0,-8 9 0,0 12 0,-6 9 0,4 18 0,0 24 0,5 17 0,12 12 0,5 15 0,15 5 0,6 0 0,11-5 0,16-10 0,7-18 0,7-13 0,2-19 0,5-12 0,-6-14 0,-1-10 0,-6-16 0,-3-9 0,-7-9 0,-4-4 0,-7-8 0,-3-4 0,-5 2 0,-6 1 0,0 3 0,-8 5 0,-6 3 0,-7 6 0,-4 3 0,-5 1 0,-3 11 0,-5 3 0,0 11 0,-5 11 0,2 5 0,-3 21 0,3 14 0,6 15 0,5 10 0,8 10 0,8-1 0,9-4 0,10-1 0,12-8 0,13-12 0,3-13 0,13-14 0,2-15 0,1-7 0,0-6 0,-7-13 0,-2-13 0,-9-11 0,-5-8 0,-10-5 0,-5-2 0,-8-5 0,-3 1 0,0-1 0,-10 3 0,-5 6 0,-4 7 0,-4 5 0,-3 7 0,-6 6 0,-1-1 0,-2 6 0,-3 7-130,2 7 260,-1 5-130,4 5-130,2 14 260,5 17-130,6 12 0,7 9 0,12 5 0,1 9 0,14-6 0,6-4 0,9-2 0,9-15 0,-2-11 0,4-7 0,1-16 0,-3-5 0,-2-2 0,-5-14 0,0-8 0,-8-1 0,-2-2 0,-5-7 0,-5 6 0,-3-1 0,-7 3 0,-1-1 0,0 2 0,-5 1 0,-6 0 0,-1 6 0,-9-5 0,-1 6 0,-6-2 0,-2 3 0,0 5 0,1 3 0,1 1 0,1 7 0,11 7 0,16-7 0,-17 34 0,17-12 0,11 8 0,8-6 0,7 2 0,8-6 0,-1-8 0,2-5 0,1-2 0,-3-5 0,-3-10 0,-8-3 0,-1-2 0,-5-3 0,-5-1 0,-5 3 0,-3-5 0,-3 2 0,0 0 0,-9-2 0,-7 3 0,-5-1-130,-2 3 1,-7 2 129,-8 7-129,-3 1 129,0 6 0,-2 0 0,-1 7 0,2 10 0,5 1 129,2 3-129,6 3 129,9 5-129,6 1 130,7-1-130,6-2 0,1-2 0,8-6 0,9-5-130,0-4 260,1-10-260,2 0 260,-1-9-260,-3-6 260,-2-4-130,-4-1 0,-6-1 0,3-3-259,-7 5 388,0-5-258,-8 3 129,-3-1-129,-8 2 0,0 0 0,-6 0 129,-5 3 0,-2 0 0,-6 7 0,0 1 0,2 7 0,-2 2 0,5 7 0,3 11 0,8 3 0,4 7 0,9 0 129,9 3-129,0-6 129,15-2-129,3 0 129,6-10-129,-2-5 0,1-8 0,1 0 0,-7-3 0,-17 3 0,26-26 129,-26 26-129,9-26 0,-9 26-129,-5-25 129,5 25 0,-30-27 0,8 11-129,-3 7 129,-7-3-129,-2-3 129,-9 5 0,2 0 0,1 4-129,2 5 129,2-1 0,5-3-129,5 3 129,3 2 0,23 0 0,-18 0 0,18 0 129,0 0-129,11 22 129,13-8-129,8 2 129,4-2-129,5-3 129,3 0-129,0-8 0,2-2 0,-5-1 0,-4 0 0,-7 0 0,-2-4 0,-9-4 0,-3 6 0,-16 2 0,0 0 0,17-12-129,-17 12 129,0 0-129,-11-14 129,11 14 129,-36-12-129,11 5-129,-10 2 129,-8-1 0,-3-1 0,-4 1 0,-2 0-129,0 3 0,-5-5 129,4 4 0,4 0 0,4 2 0,2 2-129,5 0 129,5 0 0,4 6 0,9-2 0,4 6 129,16-10-258,-9 23 258,9-23-129,14 22 0,9-5 0,11-3 129,5 4-129,7-4-129,8-2 129,4 0 129,2-6-129,-4 1 0,-4-7 0,-3 0-129,-8 0 258,-6 0-129,-9-4 0,-7-3 0,-19 7 0,23-7 0,-23 7 0,0 0 0,0 0 129,-11-14-129,-7 10 0,-4-4 0,-11 3-129,-5-2 129,-6 1 0,-5 1 0,-4 2 0,-7-3 0,-1 1 0,-2 5 0,-1 0 0,-4 0 129,4 0-129,-1 0 0,2 0-129,4 4 129,4-2 0,6-1 0,6 3-129,13-3-129,6 1 258,24-2-129,0 0 129,-3 19 0,24-10-129,18 4 129,18-1 0,8-2 129,11 1-129,4-4 0,4-2 0,-3-4 0,-7 1 0,-8-2 0,-17 0 0,-7 0 0,-12 0 0,-11 0 0,-19 0 0,0 0 0,0 0 129,0 0-129,-15-7 0,-12 6 129,-6-1-129,-8-2 0,-8 1 0,-11-1 0,-3 3 0,-8-2 0,-2 3 0,-1 0-129,1 0 129,7 7 0,-1-3 129,10 2-129,5-5 0,10 4 0,2-5-129,9 0 129,2 0 0,7 0 0,5-1-129,17 1 129,-19-7-129,19 7 129,0 0-129,20-12 129,9 12 0,10 0 0,10 0 0,10 0 0,9 0 0,-1 0 0,3 0 0,-8 0 0,-9 0 0,-7 0 0,-13 0 129,-12 0-129,-21 0 0,0 0 0,0 0 0,-16 0 0,-11 0 0,-12-3 0,-9-5 0,-4 0 0,-9 1 0,-3-4 0,-2 4 0,3 2 0,0 3 0,2-5 0,5 7 0,8 0 0,7 7 0,6 0 0,10-2-129,4 2 129,21-7 0,-12 18 0,12-18 0,19 18 0,8-9 0,9 0 0,10 2 0,6-1 0,11 0 0,5 0 0,-1-4 0,-4 0 0,-5-3 0,-9 4 0,-9-7 0,-12 0 0,-10 0 0,-18 0 0,0 0 0,0 0 0,-19 0 0,-4-7 0,-7 5 0,-3-4 0,-5 0-129,0 2 129,-6 3 0,1-1 0,1 1 0,4 1 0,5 0 0,1 1 0,10 2 0,3 0 0,19-3 0,0 0 0,-5 19-129,5-19 129,32 15 0,1-4 129,11 1-129,13 0 0,8-5 0,11 2 0,6-5 0,5-4 0,-3 1 0,1-1-129,-6 0 129,-6-1 129,-16-1-129,-7 0 0,-13 2 0,-11 0-129,-5 0 258,-21 0-129,0 0 0,0 0 0,5 18 0,-13 8 0,-11 8 129,-3 15-129,-7 9 0,-1 12 0,-1 7 0,-4 6-129,3-2 129,2-2 0,3-8 0,7-14 0,6-10-129,3-13 129,6-9-129,5-25 129,0 0 0,17-7 0,2-29 129,3-12 0,0-15-129,7-11 129,-4-7 0,2 4-129,-5 5 129,-4 14-129,-7 15 129,-8 23-129,-3 20 0,0 10 129,-3 28-129,-8 2 0,-2 9 0,3-2 0,1 2 129,-1-5-129,6-11 0,2-7 0,2-26 0,0 0 0,19 0 0,-2-18 0,6-22 0,2-10 129,2-8-129,1-1 0,2-2 129,-6 7-129,-2 10 0,-5 14 0,-2 6 0,-15 24 0,0 0 0,20-11 0,-20 11 129,0 0-129,0 0 0,0 0 0,0 0 0,0 0 0,16-26 0,-16 26 0,2-35-129,-1 17 258,-1 3-258,0-4 129,-9-1 0,-6 3 0,-2-4 0,-3 2 0,-3-4-129,-2-2 129,0 6-129,1-2 129,0 4 0,7-1 129,0 8-258,17 10 0,-22-17 258,22 17-258,0 0 129,0 0 0,22-13 0,6 12 0,8-3 0,10 2 129,6-3-129,4 2 0,4-1 0,0-4-129,-3-3 129,-3-1-129,-5-1 0,-8 1 129,-8 0 0,-6 2 0,-8-1 0,-19 11 0,22-18 0,-22 18 0,0 0 0,-5-19 0,5 19 0,-35-10 0,12 5 0,-9 2 129,-8-3-129,-1-1 0,-6 5-129,-4-2 129,2 1 0,-1-1-129,-1 1 129,4 1-129,4 2 129,4 0 0,7 0 0,7 0 0,4 5 0,21-5 0,-24 15 0,24-15 0,0 26 0,0-26 0,35 29 0,-2-11 0,7-2 0,3-1 0,9-2 0,-2-6 0,2-1 0,-1 0 129,-8-5-129,-2 2 0,-8-3 0,-5 1 0,-5-1 0,-6 0 0,-17 0 0,22 0-258,-22 0 258,0 0 0,0 0 0,0 0 129,3-12-129,-3 12 0,-11-14 0,11 14 0,-31-26 0,10 15 0,-1 0 0,0 3 0,0-3 0,1 4 0,4 2 0,17 5 0,-19 0 0,19 0-129,0 0 129,17 12 0,7-1 0,6 1 0,8-2 0,1 5 0,2-1 0,-1-6 0,1 3 0,-1-7 0,-4 0 0,-5 0 0,-4-4 0,0 2 0,-3-2 0,-2 0 0,-3 0 0,-2 0 0,-17 0 0,29 0 129,-29 0-129,22 0 0,-22 0 0,0 0 0,19 5 129,-19-5 0,5 19-129,-5-19 0,3 28 0,0-9 129,-1 9-129,-1-1 129,1 9-129,-1-1 0,2 5 0,-1 2 0,0 5 0,1 2 0,3 3 129,-3-1-129,4 0 0,-1 0 0,2 5 0,0 0 0,0 0 0,-4 3 0,4-1-129,-3 3 129,1 7-129,-4-4 258,3-1-258,-2 0 129,0-3 0,2-12 0,-4 1 0,1-12 0,-1-11 0,1-7 0,-2-19 0,0 18 0,0-18 0,0 0 0,0-10 129,-3-7-129,0-9 0,0-8 0,-1-10 0,0-7 0,1-5 0,-1-7 0,4-1 0,-1-5 0,1-1 129,0 6-129,0 2 0,0-4 0,3 7-129,2 2 258,-4 1-258,2 5 258,-1 6-129,0 2 0,1 3 0,-2 2 0,-1 5 0,2 3 0,-1 4 0,-1 4 0,0 4 0,0 18 0,0-26 0,0 26 0,0 0 0,0 0 0,0 0 0,0 0 0,0 0 0,0 11 0,0 7 0,2 1 0,-2 4 0,6 5 0,-1 11 0,3 4 0,-2 9 0,-1 7 0,1 14 0,-2 10 129,-1 5-129,1 4 0,-2 1 0,-2-2 0,0-5 0,0-10 0,0-13-129,0-12 129,0-8 0,0-11 0,0-15 0,0-17 0,0 23 0,0-23 0,0 0 0,0 0 0,-6-12 0,4-7 0,1-9 0,1-7 0,-2-5 129,0-11-258,1-3 258,-2-5-129,1-4 0,0-4 0,-1 2 129,0-4-129,2 5 0,-3-2 0,3 2 0,-4 2 0,2 5 0,1 5 0,1 2 0,-2 5 129,1 4-258,0 2 258,-1 6-129,-1 1 0,2 4 0,-1 5 0,-3 4-129,2-3 129,4 22 0,-11-29 0,11 29 0,-12-22 0,12 22 0,-18-19 129,18 19-129,-19-11 0,19 11 0,-20-14-258,20 14 258,-27-12-129,9 5 129,0 0-129,-6-1 129,-1 0-129,1 0 129,-1 5 129,-2-7-129,5 5 0,1 3 0,4-3-129,17 5 129,-24-1 129,24 1-258,0 0 0,0 0 129,0 0 0,0 0 0,0 0 0,0 0 0,0 0 0,9 0 0,-9 0 0,37 6 0,-14 1 129,3 3 0,2-2 0,-3 6-129,1-9 0,-4 8 0,-3-7 0,-2 3 0,-17-9 0,26 23 0,-26-23 0,18 18 0,-18-18 0,15 22 0,-15-22 129,12 28-129,-4-9 0,2 2 0,-2 8 0,-2 4 0,3 5 0,-1 7 129,-1 9-129,-4 1 0,0 4 129,-3 0-129,0 4 0,0 4 0,0-3 0,0-1 0,0 0 0,0-4 0,-2 1 0,1 2-129,1-6 129,-2-3 0,2-1 0,-1-3 0,-2 3 0,3-1 0,0-2 0,0 3 0,0-2 0,3-1 0,0-1 0,5 1 0,-4-2 0,3-2 0,-2-4 0,1-1 0,-1-3 0,-1-4 0,-1 0 0,1-3 0,0-8 0,-4 3 0,2-2-129,0-8 129,-1 4 0,-1-19 0,2 23 0,-2-23 0,0 18 0,0-18 0,0 0 0,0 0 0,0 0 0,0 0 0,0 0 0,-3-19 0,1-4 0,0-6 0,1-8 0,-2-11 0,1-11 129,2 0-258,-2-10 258,2-2-258,-1 7 258,1-2-258,0 3 258,0 10-129,0 6 0,0 6 0,0 8 0,-2 11 0,2 0 0,0 22 0,0-26 0,0 26 0,0 0 0,0 0 0,0 0 0,0 0 0,7 23 0,-1 3 0,2 7 0,-3 16 0,3-2 0,1 11 0,-4-1 0,1 0 0,-1-4 0,0-9 0,-1-2 0,-1-9 0,1-3 0,-3-4 0,2-1 0,1-6 0,-3 2 0,1 2 0,-1-5 0,-1-18 0,0 30 0,0-30 0,0 16 0,0-16 0,0 0 0,0 0 0,0 0 0,0 0-129,0 0 129,0 0 0,0 0 0,0 0 0,0 0 129,0 0-129,0 0 0,0 0 0,0 0 0,0 0 0,0 0 0,0 0 0,0-9 0,0 9 0,0 0 0,0 0 0,-11-11 0,11 11 0,-22 0 129,5 0-129,-5 7 0,-2-1 0,-9 1 0,-4 2 0,-4-4 0,-3 1 0,-8-6-129,0 3 129,-8-3 0,0 0 0,-2 0 0,2-5 0,1 0 0,4 1 0,1-3 0,4 0 0,-2 3-129,-1-1 129,3-1 0,-1 2 0,-1-3-129,0 2 129,-2 3 0,2-5 0,8 3 0,3 3 0,3-1 0,8-2 0,5 3 0,6 1-129,19 0 258,-21 0-258,21 0 129,0 0 0,22 12 0,2-2 0,11 1 0,6 1 0,9 2 0,9-2 0,7 2 129,2-3-129,8-3 0,-2 1 0,2-4 0,-2-1 129,-1-1-129,-7 2 0,-9-2 0,0 0 0,-11-2 0,-5-1 0,-9 1 0,-5-1 0,-8 0 0,-19 0 0,23-7 0,-23 7 0,0 0 0,0 0 0,0 0 129,-6-17-129,-10 16 0,-6 1 0,-6-6 0,-9 2 0,-7-3 0,-8 2 0,-5 1 0,-9 2-129,-6 1 129,0-3 0,-1 4 0,2 0-129,6 0 129,8 4 0,8-3-129,8 1 129,17 3-129,24-5 129,-17 14 0,17-14-129,24 24 129,12-11 0,12-1 0,10 2 0,7-5 0,12-4 129,1-2-129,2-3 0,-1 0 0,-4-8 0,-9 0 0,-4 4 129,-10-5-129,-10 6 0,-7 1 0,-11-2 0,-5 3 129,-19 1-129,0 0 0,0 0 0,0 0 0,0 0 129,-16 0-129,-9 0 0,-8 0 0,-13 0 0,-6 0 0,-10 0 0,-3 0 0,-8 3-129,4 1 129,-4-1 0,5 2 0,7 2 0,10 0-129,10-2 129,9 1-129,7 0 129,25-6-129,0 0 129,6 25 0,24-17 0,10 2 0,9-3 0,13 0 129,9-1-129,3-4 0,3 2 0,-2-4 0,-1 0 0,-3 0 129,-6-4-129,-7 4 0,-9 0 0,-4 0 0,-12 0 0,-3 0 0,-10 0 0,-20 0 0,26-2 0,-26 2 129,0 0-258,0 0 129,0 0 129,-10-1-129,-7-3 0,-7 3 0,-6-3 0,-11-3 0,-8 0 0,-5-3 0,-7 1 0,-7-4 0,-7 1 0,0 0 0,-9-4 0,-3 3-129,0-4 129,-3 0 0,-2 0 0,-3 3 0,4 0 0,-3 1-129,4 3 129,5 9-129,6 1 129,3 0-129,10 4 129,6 0-129,9 1 129,10 1 0,8-3 0,12-3-129,21 0 129,-19 0-129,19 0 129,10-3 0,12 3 0,10 0-129,12 3 129,10 8 0,17 1 0,12 5 0,6-3 129,9 6-129,3-5 129,-3-3-129,-3-1 0,-8-6 129,-15 0-129,-16-1 0,-9-3 129,-14-1 0,-9 0-129,-24 0 129,19 1-129,-19-1 129,0 0-129,-13 2 0,-7 1 129,-10-3-258,-11 1 129,-8 1 0,-11-1-129,-10 2 129,-12-3-129,-8 0 129,-7-4 0,0-5-129,0-1 129,2 0-129,7-4 129,10 3 0,10 6-129,13-1 129,8 0 0,4 4 0,13-2 0,1 4-129,4 0 129,5 0 0,2 0-129,18 0 129,-19 0 0,19 0-129,0 0 129,27 15 0,6-5 129,13-1-129,16-1 129,6 5-129,11-1 129,9-1-129,1-1 129,-4-1-129,-4 1 129,-10-6-129,-16-1 0,-6-1 129,-19-2-129,-9 0 129,-21 0-129,0 0 129,0 0-129,0 0 0,0 0 0,-21 0 0,-4 0 0,-8 0 0,-12 0 0,-5 0 0,-10 0 0,-5 3-129,-8 3 129,-2-1-129,-3-2 129,-3 1 0,4-3-129,3-1 129,4 0 0,9 2-129,7-2 129,8 0 0,8 0-129,11 0 129,7 0-129,20 0 129,-18 0 0,18 0 0,10 0 0,15 1 0,13-1 0,13 0 0,10 0 0,12-1 129,11-6-129,3-2 0,4-1 0,-2 0 129,-7-1-129,-9 3 129,-10-2-129,-13 3 0,-12 2 0,-9 0 129,-29 5-129,20-5 0,-20 5 0,0 0 129,-28-2-129,1 2 0,-5 0 0,-2 0 0,-6 2 0,-6 1-129,-3 2 129,-3 1 0,0-2 0,1 2 0,-1-1 0,2 6 0,1-4 0,1-2-129,1 2 129,7 0-129,7 0 129,2 0 0,4 1-129,5 0 129,3-1 0,19-7-129,-18 12 129,18-12 0,0 0 0,0 0-129,0 0 129,-17 6 0,17-6 0,0 0 129,0 0-129,0 0 0,0 0 0,0 0 0,-2-16 0,2 16 0,-6-27 0,3 4 0,0-4 0,-4-9 0,1-3 0,1-7 0,-3-2 0,2-10 129,0-5-129,-1 0 0,1-1 0,-2-2 0,2 2 0,0-4 0,-1 8 0,-2 0 0,2 9 0,-2 0 0,-1 8 0,3 6 0,-5 4 0,5 8 0,0 6 129,7 19-129,0 0 0,0 0 0,-17 12 0,17 25 0,0 10 0,0 12-129,0 19 0,0 8 129,0 4 0,0 4 0,0-1 0,0-8 0,0-1 0,0-13 0,0-15 0,0-6 0,0-12 0,0-12 0,0-7 0,0-19 0,0 0 0,0 0 0,0 0 0,-3-31 0,-7-5 0,1-10 0,-2-10 0,-4-11 0,3-11 0,-1-4 0,2-4 0,2-2 0,1 2 0,0 2 0,1 7 0,0 7 0,0 13 0,3 13 129,-3 11-258,4 10 258,3 23-129,0 0-129,-3 37 258,3 13-258,5 16 129,4 17 0,1 12 0,2 8-129,2 3 258,-1-5-258,-2-9 129,0-7 0,0-16 0,-1-13 0,-6-19 0,3-8 0,-7-29 0,9 20 0,-9-20 0,2-20 0,-2-15-129,0-12 129,0-16 0,0-15 129,0-13-129,0-8 129,0-8-258,0-4 258,-2 4 0,1 7-129,-1 16 129,-1 12-129,1 20 129,1 13-129,-1 20 0,2 19 0,0 37-129,0 17 129,3 21-129,7 18 129,-1 14-129,6 11 129,0 4 0,0-3-129,0-9 258,0-16-258,0-11 129,-2-20 0,-2-18 0,0-12 0,-1-14 0,-10-19 0,0 0-129,19-24 258,-15-12-129,1-17 0,0-19 0,1-19 129,-1-11-258,1-11 258,-3-9-129,-1-1 0,1 9 129,-3 9-129,0 20 129,0 16-129,0 25 129,-3 20-129,3 24 0,-3 42 0,3 23 0,0 24 0,0 19-129,1 16 129,4 12-129,0-3 129,1-7 0,-3-15 0,1-18 0,2-17-129,-3-22 129,3-15 0,-1-19 0,-5-20 0,0 0-129,21-25 129,-17-15 0,1-16 129,3-18-129,-5-18 0,2-15 0,-2-8 129,3-1-129,-2-4 0,-3 5 129,-1 7-129,0 19 129,0 19-129,0 19 129,0 18-129,0 33 0,0 14 0,8 42 0,-3 21 0,4 19 0,6 14 0,-4 13-129,1 3 129,-2-8 129,1-13-258,-7-21 129,4-11 0,-6-24 0,3-18 0,-5-31 0,0 0 0,3-22 0,-3-31 0,0-24 0,0-20 129,0-21-129,-3-15 0,-2-9 129,2-1-129,-4 11 0,6 15 129,-2 22-129,1 22 129,-3 32-129,5 41 0,-4 12 0,4 46 0,0 27-129,0 16 0,0 20 129,0 15 0,3 2-129,5-5 129,-4-12 0,1-18 0,0-16 0,1-15 0,-1-26 0,1-19-129,-6-27 129,0 0 0,24-21 0,-14-28 0,-3-16 0,3-17 129,-1-15-129,1-16 0,-4-10 0,2-5 129,0 6-129,-2 3 0,1 18 129,-1 17-129,-4 21 129,-1 30-129,-1 33-129,0 30 129,0 36 0,-3 23 0,-3 25-129,3 18 129,-4 8-129,-1-1 258,4-9-129,2-20-129,-3-12 258,4-23-258,1-24 129,0-20 0,0-31 0,0 0-129,15-25 129,-10-25 0,3-16 0,-3-22 129,1-15-129,-1-17 0,3-4 0,-2-1 0,0 5 129,4 16-129,-2 16 0,-2 22 129,-1 29-129,-5 37 0,5 22 0,-4 40 0,-1 27-129,0 19 129,0 16 0,0 11-129,0-2 129,0-8 0,-1-14 0,1-18 0,0-23 0,3-18 0,5-20 0,-2-16-129,-6-16 129,22-12 0,-8-24 0,-4-19 0,1-15 0,0-19 0,0-11 0,0-19 129,-1-6-129,-1 1 129,1 1-129,-1 11 0,2 16 129,-5 17-129,1 19 0,-4 21 0,-3 39 0,0 0 0,11 41 0,-6 29 0,-5 20 0,1 20-129,2 20 129,-1 6 0,-2-2 0,0-8 0,0-17 0,0-15 0,0-24 0,3-16 0,-1-27 0,-2-27 0,0 0 0,23-20 0,-13-26 0,-2-18 0,4-25 0,-4-14 129,5-16-129,-7-9 0,5-4 0,-4 2 129,2 8-129,1 16 0,-2 25 0,-4 17 0,0 32 129,-4 32-129,9 34-129,-4 36 129,1 27 0,-3 21 0,-1 24 0,3 7-129,-5-1 129,0-13 0,0-18 0,0-16 0,-4-26 0,3-19 0,-1-26 0,2-30 0,0 0 0,-3-19 0,0-30 0,-2-19 0,-3-20 0,-1-15 0,-1-13 0,-2-6 129,-1 9-129,2 15 0,-2 20 0,4 22-129,9 56 129,-25 9 0,15 53 0,4 24 0,-1 17 0,0 8 0,3-5 0,3-1-129,1-28 129,0-15-129,0-28 129,0-17 0,0-17 0,3-13 0,-3-18 0,0-14 0,-2-11 0,-9-15 129,-1-7-258,-6-3 258,1 0-258,-1 9 129,0 11 0,-1 21 129,19 40-258,-24 0 129,18 45 0,1 29 0,2 17 0,1 15 0,0 1 0,2-6-129,0-14 129,0-19 0,0-20 0,-1-21 0,1-27 0,0 0 0,-10-26 0,1-17 0,-2-11 0,-2-16 129,-6-11-258,0-13 258,-1-12-258,-2-6 258,-1 0 0,3 7-129,-1 9 0,1 18 0,2 12 129,-1 23-258,19 43 129,-23 3 0,20 48-129,1 25 129,2 18 0,3 12 0,7 9-129,4 3 129,2-8 129,0-12-129,-1-22 0,1-18 0,0-15 0,0-21 0,-16-22 0,28-6 0,-15-31 0,-4-18 0,-1-17 0,-5-16 129,1-15-129,-4-12 0,0-7 129,-5 8-129,2 12 129,-4 13-129,4 22 0,-3 27 129,6 40-129,-3 16 0,3 47-129,0 27 129,-2 20 0,2 12-129,0 10 129,0-3-129,0-15 258,3-15-258,5-19 129,2-17-129,2-26 129,6-16 0,2-21 0,4-14 129,3-28-129,0-19 0,1-20 0,1-12 129,-3-13-129,0-7 129,-6-6-129,-1 0 0,-1 7 129,-4 11-129,-2 19 129,-7 16-129,3 14 0,-8 15 0,0 37 0,0 0 0,-8 26 0,3 33 0,-4 21-129,3 11 129,-2 23 0,5 10 0,-2 4 0,5-3-129,0-18 129,0-13 0,9-17 0,4-18 0,8-25 0,2-23 0,9-17 0,3-31 0,-1-23 0,4-20 129,-5-19-129,-1-16 0,-8-10 129,-4 2-129,-5 6 0,-4 12 129,-7 24-129,1 16 0,-3 20 129,-2 27-129,0 18-129,0 37 129,0 30 0,-5 18 0,2 24-129,1 15 129,1 8 0,-3 6 0,4-10 0,0-9 0,0-23 0,5-16-129,5-24 129,-1-15 0,2-22 0,5-19 0,0-11 0,-2-26 0,3-20 0,-4-19 129,3-9-129,-3-11 0,-1 7 0,-2 1 0,-2 18 0,-2 21 0,-1 27 0,-5 22 0,1 37 0,-1 10 0,-3 9 129,-3 1-129,-2-4 0,3-9-129,-1-12 129,3-11 0,3-21 0,0 0 0,-4-21 0,4-6 0,-3-13 0,0-5 0,0-14 0,-3-8 129,-2-14-258,-2-4 258,-1 0-129,0 4 0,-1 12 0,-1 8 0,-1 24 129,14 37-129,-32 6 129,19 40-129,-1 21 0,-3 17 0,3 12-129,-4 7 129,4-3 0,0-13-129,3-15 129,1-16 0,5-18 0,1-15-129,4-23 129,-2-12 0,1-32 0,-1-13 0,-4-20 0,1-12 0,-5-10 0,-2-5 129,-4 1-129,3 14 0,1 10 129,1 21-129,1 27-129,10 31 129,-9 17 0,9 34 0,0 23-129,0 9 129,0 13 0,0 4 0,1-7 0,2-10 0,5-17 0,0-14 0,3-18 0,5-16 0,3-18 129,3-19-129,-1-14 0,4-15 0,-3-10 0,-1-10 129,-7-10-258,0-6 258,-4 10-258,-4 4 129,-1 10 0,-4 9 0,-1 20 0,0 31 129,0 0-129,-1 38 0,-10 18 0,-4 8 0,1 13-129,-5 6 129,0 0 0,-1-4 0,4-16 0,0-13 0,5-17 0,6-11 0,5-22 0,-4-11 0,4-27 0,0-18 0,6-7 0,-3-9 0,-3 1 0,3 2 129,-3 10-129,0 14 0,0 13 0,0 15 0,0 17 0,0 0 0,-16 0-129,16 0 129,-19 5 0,19-5 0,-22-12 129,5-18-129,1-3 0,-4-12 0,-1-10 0,-4-4 0,-1-7 0,-4 6 0,0-1 0,0 11 0,5 4-129,-2 11 129,3 10 0,-1 13 0,3 12-129,3 25 129,3 29 0,-1 16 0,1 28-129,2 12 0,1 24 129,-1 9 0,0 0-129,4-14 129,4-7-129,0-23 0,4-20 129,0-24 0,2-32 0,0-23 0,5-40 0,5-23 129,-2-26-258,-4-23 258,0-10-129,-4-19 129,0-6-129,-8 9 129,-7 9-129,-5 13 129,-4 15 0,0 21-129,2 22 0,-1 19 0,-1 34-129,8 18 129,-1 41 0,4 23 0,5 24-129,8 23 129,0 15 0,10 8 0,12-3 0,6-7 0,7-16 0,8-17 0,10-24 129,1-19-129,0-25 0,1-25 0,5-14 0,-1-38 129,-2-18-129,-1-18 0,-3-21 0,-8-12 129,-3-14-129,-5 0 129,-11 3-129,-3 18 0,-11 17 129,-8 17-129,-4 27 0,0 42 0,0 0 130,-14 56-130,5 29-130,-2 18 130,-1 20 0,3 11-129,3 8 129,6-9 0,0-7 0,15-22-129,9-16 258,8-17-258,4-24 258,4-16-129,-1-20 0,2-11 0,-8-19 0,-3-23 0,-6-19 0,-10-11 129,-4-15-129,-7-9 0,-3-9 0,-3-3 0,-13-1 0,-4 9 0,-4 15 0,-1 10 0,-6 13 0,1 18 0,0 15 130,0 21-130,5 11 0,0 38 0,6 18-130,5 16 130,1 17 0,5 8 0,5 12-129,3 0 129,2-11 0,10-13 0,2-18 0,5-14 0,7-22 0,-1-15 129,3-19-129,2-20 0,-4-28 0,2-18 130,-7-18-130,1-14 0,-10-12 0,-2-4 0,-4 3 0,-6 11 0,0 22 0,-1 17 0,-7 24 0,8 37 0,-22 21 0,11 38 0,-4 25 0,3 20 0,1 12 0,-2 10 0,2-1 0,3-12 0,5-19 0,0-19 0,3-22 0,0-15 0,8-21 0,-8-17 0,20-19 0,-12-25 0,0-20 0,-5-16 0,0-11 0,2-20 0,-3-5 0,-2-4 0,0 9 0,1 14 0,-1 17 0,2 14 0,-1 21 0,-1 29 0,0 16 0,0 40 0,-4 24 0,-4 16 0,-3 17 0,0 13 0,-2 9 0,3-5 0,4-13 0,1-20 0,5-18 0,0-17 0,4-25 0,-4-21 0,26-8 0,-11-34 0,2-23 0,4-12 0,-6-10 0,4-1 0,-1 5 0,-4 4 0,-1 27 0,-1 20 0,-12 32 0,22 17 0,-15 26 0,-7 7 0,3 9 0,-3 4 0,0-4 0,0-11 0,-3-8 0,0-15 0,3-25 0,-8 20 0,8-20 0,0 0 0,-10-22 0,5-1 0,-2-17 0,2-2 0,-3-5 0,2-4 0,1 4 0,0 5 0,5 12 0,0 30 0,0 0 0,3 22 0,2 35 0,0 15 0,-4 11 0,1 7 0,-2-1 0,0-2 0,0-19 0,0-11 0,0-20 0,0-11 0,0-26 0,0 0 0,9-17 0,-5-23 0,0-18 0,-1-15 0,1-14 0,2-12 0,2-5 0,-5-7 0,2 11 0,1 5 0,2 24 0,-6 12 0,2 22 0,1 19 0,-5 18 0,5 48 0,3 18 0,-5 19 0,2 19 0,-2 11 0,3 9 0,0 1 0,1-15 0,4-5 0,-2-26 0,4-15 0,3-20 0,4-16 0,-2-19 0,2-17 0,1-21 0,-4-21 0,-3-19 0,-4-20 0,-1-14 0,-4-8 0,-2-4 0,-3-4 0,0 9 0,0 14 0,-1 17 0,-6 20 0,6 19 0,-1 16 0,2 24 0,-5 16 0,5 28 0,0 17 0,0 21 0,0 16 0,0 9 0,-1 5 0,-1-2 0,-1-8 0,1-14 0,-1-15 0,3-14 0,0-15 0,0-19 0,0-25 0,0 0 0,8-8 0,-5-35 0,-3-25 0,0-18 0,0-11 0,0-14 0,0 1 0,0 7 0,0 10 0,-1 26 0,1 28 0,0 39 0,0 24 0,1 36 0,3 25 0,-4 7 0,0 15 0,0-1 0,0-5 0,0-21 0,0-15 0,0-18 0,0-16 0,0-31 0,0 0 0,0 0 0,0-31 0,0-20 0,0-17 0,-4-17 0,1-17 0,-5-11 0,2-10 0,-8 4 0,1 8 0,0 16 0,1 15 0,-2 22 0,1 27 0,13 31 0,-24 27 0,15 32 0,2 16 0,1 21 0,1 12 0,1 13 0,-4 1 0,5-14 0,-5-12 0,6-19 0,-3-15 0,5-22 0,0-40 0,0 0 0,3-39 0,-1-31 0,0-21 0,-2-21 0,0-18 0,0-11 0,-10 0 0,7 7 0,-3 12 0,-2 26 0,6 19 0,2 29 0,0 48 0,0 0 0,5 48 0,-2 25 0,5 18 0,-2 8 0,2 13 0,-1 4 0,-1-13 0,0-13 0,2-11 0,-2-16 0,2-16 0,0-16 0,-8-31 0,16-5 0,-2-42 0,-3-35 0,0-26 0,0-27 0,1-18 0,-5-9 0,3 4 0,-5 15 0,-1 22 0,0 32 0,-3 22 0,1 39 0,-2 28 0,9 34 0,-1 35 0,-5 19 0,2 34 0,-2 22 0,-3 22 0,0 10 0,-1-1 0,-9-10 0,2-13 0,3-17 0,1-25 0,4-24 0,0-23 0,4-27 0,-4-36 0,23 0 0,-9-32 0,-3-28 0,0-28 0,-3-20 0,0-21 0,-5-16 0,-2-6 0,-1 4 0,0 3 0,0 13 0,-3 19 0,2 25 0,-1 18 0,-1 29 0,3 40 0,0 0 0,13 44 0,-5 36 0,1 20 0,0 24 0,-1 22 0,0 13 0,-5 3 0,-3-9 0,0-8 0,-1-17 0,1-22 0,-5-20 0,5-29 0,0-24 0,0-33 0,16-12 0,-8-39 0,1-29 0,-7-25 0,1-21 0,-3-20 0,-2-6 0,-7-2 0,-4 6 0,-1 14 0,1 16 0,-1 27 0,2 20 0,-4 24 0,3 20 0,13 27 0,-25 11 0,11 45 0,-1 25 0,0 25 0,-1 25 0,-3 14 0,0 16 0,-5-1 0,5-9 0,0-19 0,5-13 0,6-29 0,2-21 0,6-24 0,1-20 0,-1-25 0,30 0 0,-9-33 0,0-25 0,-4-13 0,2-21 0,-5-11 0,-1-12 0,-4-5 0,-1 1 0,-2 9 0,-6 11 0,0 19 0,0 16 0,0 19 0,0 15 0,0 30 0,0 0 0,-17 30 0,9 30 0,3 21 0,-1 17 0,1 10 0,-3 11 0,5 2 0,-1-9 0,4-19 0,0-26 0,0-13 0,6-35 0,-6-19 0,25-29 0,-9-27 0,0-23 0,0-19 0,-2-12 0,-3-3 0,0 4 0,-2 8 0,-4 23 0,-2 16 0,-1 28 0,-2 34 0,0 0 0,11 40 0,-11 16 0,0 19 0,0 9 0,0 8 0,0-2 0,0-2 0,0-7 0,5-12 0,-1-15 0,4-11 0,3-21 0,-11-22 0,24-2 0,-13-29 0,3-20 0,-3-17 0,1-19 0,-5-27 0,-2-6 0,-3-8 0,-1 2 0,-1 3 0,0 16 0,0 19 0,0 21 0,0 34 0,0 33 0,0 22 0,0 36 0,0 28 0,0 18 0,0 23 0,0 10 0,-1 2 0,-2-7 0,1-12 0,2-15 0,0-16 0,0-24 0,0-17 0,6-18 0,-6-30 0,26 14 0,-26-14 0,25-37 0,-11-10 0,-3-17 0,2-20 0,-4-13 0,1-15 0,-7-8 0,3 0 0,-1 6 0,0 15 0,-2 18 0,0 24 0,2 35 0,-5 22 0,11 53 0,-8 19 0,0 25 0,0 14 0,-3 11 0,2 4 0,-2-16 0,0-9 0,-5-17 0,4-19 0,-1-16 0,2-15 0,0-12 0,0-22 0,0 0 0,14 0 0,-4-18 0,1-24 0,-2-14 0,1-13 0,-2-15 0,-2-16 0,-3-3 0,-3-7 0,0 3 0,0 11 0,0 10 0,-6 22 0,4 24 0,2 40 0,0 0 0,0 54 0,2 26 0,3 15 0,-4 22 0,2 2 0,4-3 0,-4-9 0,2-12 0,-1-17 0,3-24 0,1-12 0,1-16 0,-9-26 0,21 12 0,-21-12 0,25-31 0,-13-8 0,0-14 0,-1-14 0,-2-20 0,-1-10 0,0-7 0,-5-10 0,-1-1 0,-2 11 0,0 2 0,0 20 0,0 14 0,-2 17 0,0 16 0,2 35 0,0 0 0,0 49 0,2 15 0,1 22 0,2 17 0,-2 16 0,-1 5 0,-2 2 0,0-16 0,0-10 0,0-18 0,0-16 0,-2-21 0,2-19 0,0-7 0,0-19 0,0 0 0,0 0 0,14-34 0,-9-8 0,-3-11 0,1-15 0,-2-16 0,-1-13 0,0-3 0,0-7 0,0 10 0,0 6 0,-1 9 0,-2 20 0,-1 16 0,0 10 0,1 17 0,3 19 0,0 0 0,-5 37 0,5 8 0,0 15 0,0 19 0,-2 10 0,2 8 0,0 4 0,0-8 0,-1-6 0,-1-12 0,2-3 0,0-19 0,0-11 0,0-4 0,0-8 0,0-6 0,3-8 0,-3-16 0,2 23 0,-2-23 0,5 15 0,-5-15 0,0 0 0,0 0 0,0 0 0,0 0 0,0 0 0,0 0 0,0 0 0,0 0 0,-5-18 0,3-2 0,-2-8 0,-1-9 0,-2-8 0,1-9 0,-2-14 0,2-2 0,-2-7 0,0-4 0,2-2 0,-2 1 0,2 1 0,-1-3 0,1 10 0,3 7 0,-4 9 0,4 6 0,-1 10 0,2 10 0,-1 13 0,3 19 0,-2-18 0,2 18 0,0 25 0,0 23 0,0 15 0,0 20 0,2 16 0,1 10 0,2 8 0,-2-7 0,2-3 0,-2-20 0,0-17 0,3-19 0,-1-18 0,-2-14 0,-3-19 0,18 10 0,-18-10 0,18-21 0,-8-12 0,-1-9 0,1-13 0,-4-14 0,1-11 0,-6-11 0,1-9 0,-2-3 0,0-6 0,-2 3 0,-4 7 0,1 5 0,-1 5 0,1 8 0,2 18 0,0 8 0,3 16 0,0 13 0,0 26 0,0 0 0,3 33 0,0 21 0,2 11 0,1 14 0,-1 13 0,1 2 0,-3 2 0,5-10 0,-1-16 0,-1-7 0,5-16 0,-2-14 0,6-12 0,-15-21 0,25 0 0,-14-21 0,0-16 0,-3-15 0,-2-14 0,-3-9 0,1-9 0,-3 2 0,-1 7 0,0 12 0,0 13 0,0 20 0,0 30 0,0 24 0,0 26 0,-3 20 0,1 11 0,-1 9 0,-1 6 0,2 0 0,0-13 0,1-15 0,1-17 0,0-12 0,0-15 0,0-24 0,0 0 0,0 0 0,-3-36 0,1-11 0,-1-9 0,0-17 0,-4-10 0,-2-5 0,-1 1 0,-2 4 0,-2 7 0,-2 11 0,-3 4 0,0 21 0,3 8 0,-3 17 0,2 11 0,2 13 0,-2 29 0,1 20 0,-1 19 0,3 15 0,-2 22 0,0 6 0,-1 1 0,4-6 0,2-12 0,0-17 0,3-20 0,3-15 0,4-17 0,1-34 0,0 0 0,0 0 0,9-48 0,-3-15 0,1-14 0,-1-13 0,-4-19 0,-1-4 0,-1-1 0,0 0 0,-3 17 0,0 11 0,-3 11 0,-2 12 0,3 13 0,0 7 0,1 3 0,2-2 0,2 1 0,0-7 0,0 4 0,6-6 0,4 3 0,4-5 0,-1 9 0,-2 6 0,1 1 0,-1 8 0,4 2 0,-7 5 0,6-2 0,-3 8 0,0-3 0,0 3 0,-3-2 0,-8 17 0,16-26 0,-16 26 0,9-23 0,-9 23 0,6-20 0,-6 20 0,0 0 0,4-19 0,-4 19 0,0 0 0,0 0 0,0 0 0,0 0 0,0 0 0,20-7 0,-20 7 0,18 0 0,-18 0 0,22 1 0,-22-1 0,25 4 0,-25-4 0,28 3 0,-28-3 0,26 4 0,-26-4 0,17 1 0,-17-1 0,0 0 0,19 0 0,-19 0 0,0 0 0,0 0 0,0 0 0,0 0 0,0 0 0,0 0 0,0 0 0,-11-8 0,11 8 0,-32-18 0,13 10 0,-4-4 0,-4 1 0,-3-1 0,1-1 0,-5 5 0,2-3 0,2 3 0,3 1-130,2 1 130,4 2 0,21 4 0,-23-4 0,23 4 0,0 0-129,0 0 129,18 11 0,5-1 0,0-3 0,6 5 0,-1-4 129,2 3-258,-4-4 258,0-3-258,-3 3 129,-5-6 0,-2 1 0,-16-2 0,27 1 0,-27-1 0,16 0 0,-16 0 0,0 0 0,0 0 0,0 0 0,0 0 0,0 0 0,0 0 129,0 0 1,0 0-130,0 0 0,0 0 0,0 0 0,0 0 0,0 0 0,0 0-130,0 0 130,0 0 0,0 0 0,0 0 0,17 0 0,-17 0 0,0 0 0,0 0 0,0 0 0,18 0 0,-18 0 0,0 0 0,0 0 0,0 0 130,11 11-130,-10 12 0,1-1 0,-2 10 0,2 5 0,-2 12 0,0 6 0,0 10 0,-2 3 0,-1-1 0,-4 4 0,3-1 0,-1 0 0,2-6 0,1-6 0,1 1 0,-2-8 0,3 5 0,0-11 0,0 1 0,0 3 0,0-5 0,0 2 0,3 3 0,-2-3 0,2 1 0,-1 0 0,3-3 0,-4 1 0,1-3 0,-1 0 0,1-4 0,0-1 0,-2-1 0,3 0 0,-3 1 0,1-7 0,-1 1 0,2 1 0,0-3 0,-2-1 0,0-2 0,1-5 0,-1-3 0,0-1 0,0 2 0,0-19 0,3 31 0,-1-13 0,-2-18 0,3 30 0,-3-11 0,2 3 0,-2-5 0,1-1 0,2 2 0,-3-18 0,0 30 0,0-30 0,3 25 0,-3-25 0,0 15 0,0-15 0,0 0 0,2 18 0,-2-18 0,0 0 0,0 0 0,0 0 0,0 0 0,0 0 0,0 0 0,0 0 0,0 0 0,0 0 0,0 0 0,0 0 0,0 0 0,0 0 0,0 0 0,0 0 0,0 0 0,0 0 0,0 0 0,0 0 0,0 0 0,0-10 0,0 10 0,0 0 0,0 0 0,-20-8 0,20 8 0,-24-7 0,5 6 0,0-3 0,-5 2 0,0-1 0,-1 3 0,0-2 0,0 0 0,2 1 0,3 1 0,4 0 0,16 0 0,-20 0 0,20 0 0,0 0 0,0 0 0,0 0 0,14 10 0,5-5 0,1 0 0,4-3 0,4-2 0,-2 0 0,1 0 0,-5-2 0,-3-4 0,-19 6 0,28-11 0,-28 11 0,0 0 0,16-14 0,-16 14 0,0 0 0,0 0 0,-3-18 0,3 18 0,-19-19 0,1 9 0,18 10 0,-34-19 0,7 10 0,-2 3 0,-5 0 0,-3 1 0,-4 3 0,-5 1 0,-1 1 0,-5 0 0,-5 0 0,2 1 0,-4 6 0,4 2 0,-4-1 0,-2 3 0,4-1 0,3 0 0,3-3 0,4 2 0,6 0 0,1-2 0,9 0 0,9 0-130,6-3 130,16-4 0,-21 3 0,21-3 0,0 0-129,0 0 129,16 0-129,6-2 129,15 1 0,4 1 129,9 0-129,4 0 0,6 0 0,2 0 0,-4 0 0,-1 0 129,-11-6-129,-7 1 0,-5-2 0,-9 2 0,-8-1 0,-17 6 0,18-5 0,-18 5 0,0 0 130,0 0-130,-13-15 0,13 15 0,-36-9 0,14 5 0,-8-1 0,-2-4 0,-4 8 0,-10-4 0,3-1 0,-6 5-130,0 1 130,-3-3 0,1 3-129,-1 0 129,-3 3 0,7 2 0,-7-2-129,6 1 129,0-3 0,0-1 0,3 0-129,1 0 129,3-1 0,6-6 0,3 2 0,3-5 0,1 3 0,3 1 0,3 0 0,3 2 0,4 0 0,-1 1 0,17 3 0,-29-4-129,29 4 129,-17-18 0,17 18 0,-16-37 0,11 6 0,-3-7 0,2-4 0,3-9 129,0-8-129,0-8 0,3-1 0,0-2 0,0 0 0,6-4 0,2 2 0,-3 5 0,4 4 129,-1 4-258,-5 6 258,-1 7-129,1 9 0,-3 10 0,0 7 129,0 2-129,0 18 0,0 0 0,-13 11 0,8 22 0,-1 12-129,5 13 129,-3 6 0,0 10 0,1 1-129,1 0 129,-1-12 129,0-12-258,3-13 129,-4-13 0,4-8 0,0-17 0,0 0 0,0 0 0,0 0 0,0 0 0,0-11 0,0 11 0,0 0 0,0 0 0,0 0 0,0 0 0,0 0 0,0 0 0,-14-19-129,14 19 129,-16-15 0,16 15 0,-20-35 0,6 11 0,-4-5 0,-2-1 0,-2-3 0,-1-1 0,-3 1 0,-1-8-129,-6 5 129,1 0 0,0 0 0,1 1 0,-2 0 0,-1 3-129,1 1 258,0 7-258,6 2 258,-3 2-258,3-1 129,2 6 0,3 4-129,1 0 129,2 6 0,19 5-129,-23-7 129,23 7 0,0 0-129,-18-6 129,18 6 0,0 0 0,0 0 0,0 0 0,0 0 0,0 0 0,-8 14 0,8-14-129,-3 26 129,3-9 0,-1 2-129,-3 1 129,3 0-129,1 0 129,-2-2-129,1 0 129,1-18 0,-2 23 0,2-23-129,-2 20 129,2-20 129,-4 27-129,4-7-129,-2 2 129,2 4 0,0-1 0,-1 2 0,-1-1 0,2-5 0,-2 1 0,2-22 0,0 24 0,0-24 129,0 0-129,0 0 0,0 0 0,0 0-129,-9-20 129,6-1 129,0-5-129,1-5 0,-4-1 0,3-2 129,-1-2 0,-2 4-129,1 4 0,-1 1 129,0 11-129,6 16 0,-5-19 0,5 19 0,0 0-129,0 16 129,0 4 0,5 13-129,4 4 129,5 4 0,-1 7 0,0 0-129,2 1 129,-2 3 129,1-2-258,-3-3 129,4-2 0,-6-3 0,-1-4 0,0-2 0,1-6-129,-2 0 129,-3-2 0,1-5 0,-2-2 0,1-4 129,-3 1-129,-1-18 0,3 28 0,-3-28 0,2 23 0,-2-23-129,0 21 129,0-21 0,0 19 129,0-19-129,1 17 0,-1-17 0,2 20 0,-2-20 0,0 20 0,0-20 0,2 21 0,-2-21 0,0 23 0,0-23 0,0 19 0,0-19 0,0 18 0,0-18 0,0 0-129,0 21 129,0-21 0,0 0 0,0 19 0,0-19 0,0 0 0,-2 19 0,2-19 0,0 0 0,-3 19 0,3-19 0,0 0 0,-5 19 0,5-19 0,0 0 0,-3 21 0,3-21 0,-2 19 0,2-19 0,-3 18 0,3-18 0,-6 19 0,6-19 0,-2 20 0,2-20 0,-4 17 0,4-17 0,0 0 0,0 26 0,0-26 0,0 0 0,0 19 0,0-19-129,0 0 129,0 20 0,0-20 0,0 0 0,0 0 0,0 19-129,0-19 129,0 0 0,0 0 0,0 0 0,0 0 0,0 0 0,0 0 0,0 0 0,0 0 0,14 1 0,-14-1 0,0 0 0,24 0 0,-24 0 0,17 3 0,-17-3 0,0 0 0,22 3 129,-22-3-129,16 8-129,-16-8 129,27 0 129,-27 0-129,22 0 0,-22 0 0,27 2 0,-27-2 0,30 0 0,-30 0 129,16 8-258,-16-8 258,18 8-129,-18-8 0,18 5 0,-18-5 0,0 0 0,28 11 129,-28-11-129,19 3 129,-19-3-129,26 9 129,-26-9-129,25 3 129,-25-3-129,0 0 0,20 7 0,-20-7-129,0 0 258,23 0-129,-23 0 0,0 0 0,17 9 0,-17-9 0,0 0 0,19 6 0,-19-6 0,16 1 0,-16-1 0,17 0 0,-17 0 129,21 0-129,-21 0 0,23 0 0,-23 0 0,27 0-129,-27 0 129,29 0 0,-29 0 0,28-5 0,-28 5 0,25 0 0,-25 0 0,24 0 129,-7 0-129,-17 0 0,30 0 129,-30 0-129,23 4 0,-23-4 0,20 1 0,-20-1 0,24 2 0,-24-2 0,17 0 0,-17 0 0,21 4 0,-21-4 0,22 0 0,-22 0-129,22 0 129,-22 0 0,27 0 0,-27 0 0,25-4 0,-25 4 0,24 0 0,-24 0 0,27 0 0,-27 0 0,25 0 0,-25 0 0,27 4 0,-27-4 0,28 5 0,-28-5 0,22 3 0,-22-3 0,26 0 0,-26 0 0,25 3 0,-25-3 129,24 1-129,-24-1 0,23 7 0,-23-7 0,21 1 0,-21-1 0,21 1 0,-21-1 0,20 0 0,-20 0 129,21 5-129,-21-5 0,19 0 0,-19 0 0,20 0 0,-20 0-129,19 0 129,-19 0 0,18 0 0,-18 0 0,17 0 0,-17 0 0,17 0 0,-17 0 0,19 3 0,-19-3 0,21 0 0,-21 0 0,22 2 0,-22-2 0,20 0 0,-20 0 129,23 0-129,-23 0 0,26 0 0,-26 0 0,27 0 0,-9 0 0,-18 0 0,31-4 129,-31 4-129,30-1 0,-30 1 0,26-4 0,-26 4 129,25-2-129,-25 2 0,24-1 0,-24 1 0,28 0 0,-28 0 0,30-4 0,-30 4 0,32 0-129,-32 0 129,31 0 0,-31 0 0,26 0 0,-26 0 0,26 0 0,-26 0 0,24 0 0,-24 0 0,25 0 0,-25 0 0,24 0 0,-24 0 0,24 0 0,-24 0 0,20 0 0,-20 0 0,23 4 0,-23-4 0,17 2 0,-17-2 0,19 5 0,-19-5 129,20 7-129,-20-7 0,21 5-129,-21-5 129,22 3 129,-22-3-129,22 6 0,-22-6 0,27 3 0,-27-3 0,25 2 0,-25-2 0,27 5 0,-27-5 0,26 6 0,-26-6 0,22 1 0,-22-1 0,20 3-129,-20-3 258,24 3-129,-24-3-129,16 4 129,-16-4 0,19 2 0,-19-2 0,0 0 129,20 5-129,-20-5 0,0 0 0,21 2 0,-21-2 0,0 0 0,20 0 0,-20 0 0,0 0 0,21 0 0,-21 0 0,0 0 0,20-5 0,-20 5 0,0 0 0,21-1-129,-21 1 129,0 0 0,19-3 0,-19 3 0,0 0 0,0 0 0,0 0 0,19-14-129,-19 14 129,0 0 0,0 0 0,0 0 0,0 0 0,14-19 129,-14 19-129,0 0 0,0 0 0,0 0 0,14-19 0,-14 19 0,0 0 0,11-17 0,-11 17 0,0 0 0,0 0 0,16-20 0,-16 20 0,0 0-129,0 0 129,14-17 0,-14 17 0,0 0 0,0 0 0,12-19 0,-12 19 0,0 0 0,0 0 129,12-17-129,-12 17 0,0 0 0,6-24 0,-6 24 0,5-19 129,-5 19-129,0 0 0,5-20 0,-5 20 0,0 0 0,2-18 0,-2 18 0,0 0-129,0-16 129,0 16 0,0 0 0,-4-23 0,4 23 0,-6-15 0,6 15 0,-5-25 129,5 25-129,-8-19 0,8 19 0,-4-23 0,4 23 129,-5-20-258,5 20 129,-3-17 0,3 17 0,-7-20 0,7 20 0,-3-19 0,3 19 0,-6-20 0,6 20 0,-5-22 0,5 22 0,-3-19-129,3 19 258,0 0-129,-6-20 0,6 20 0,0 0 0,0 0 0,0 0 0,0 0 0,0 0 0,0 0 0,0 0 0,0 0 0,0 0 0,0 0 0,-2 16 0,2-16 0,0 28 0,0-8 0,0 3 0,2-3 0,-1 3 0,-1-4 129,0 2-129,0 0-129,0 1 258,0-3-129,0-1 0,0 0-258,0-3 258,0 3 0,0-18 0,0 30 0,0-30 0,0 20 0,0-20 0,0 0 129,0 0-129,0 0 0,0 0 0,0 0 0,-12 13 0,12-13 0,-18 1 0,18-1 0,-25 2 0,8-2 0,-2 2 0,-3 0 0,-1-1 0,0 3 0,-6 3 129,2-4-258,-1 4 258,-1 1-129,-4-1 0,3-3 0,-4-1-129,2-2 129,-1-1 129,1 0-129,0 0 0,1 0 0,1-1 0,0-2 0,3-4 0,-6 3 0,6-2 0,-8 1 0,10 0 0,-5 3 0,1-2-129,3 4 129,-3 0 0,2 4 0,2-1 0,4 2 0,-2-5 0,-1 2 0,2-2 0,1 0 0,5 0 0,-2 0-129,18 0 129,-29 0 0,29 0 0,-19 0 0,19 0 0,0 0 0,0 0 0,0 0 0,-1 12 0,1-12 0,25 18 0,3-6 129,7-5-129,8 0 0,4 2 0,13-7 129,2-2-129,-1 0 0,1-6 0,0-2 0,-7-6 129,-6 2-129,-5-3 0,-9 5 0,-8-2 0,-8-2 129,-19 14-258,19-11 258,-19 11-129,0 0 0,0 0 0,0 0 0,0 0 0,0 0 129,-18-13-129,18 13 129,-28 0-258,4 0 258,1 0-129,-9 0-129,4 0 129,-12 0-129,5 0 258,-7 0-258,0 0 129,-5 0 0,1 0 0,-1-3 0,-7 3 0,2-3 0,-5 3 0,-1-4 0,-4 3-129,0-2 129,-4 3-129,-2-4 129,3 4 0,2-2 0,4-1-129,-1 1 129,8 2 0,10-1 129,4 1-129,9 0-129,6-3 129,23 3 0,-27-1 0,27 1-129,0 0 258,0 0-258,0 0 129,22 10-129,13-3 129,6 7 0,17 4 129,5-4-129,12-7 0,4 5 0,12-8 129,-7-4-129,-5 0 129,-6-4-129,-7-10 0,-12 6 0,-10 0 129,-6 1-129,-16 0 0,-22 7 0,21-4 129,-21 4-129,0 0 0,-18-4 0,1 0 0,-11 1 129,-12 0-258,-3-5 258,-12 6-258,-2-7 129,-9 6-129,-1-4 129,-8 6 0,2-7 0,2 6-129,4-4 129,1 0 0,7 1 0,4 2 0,9-3 0,10 1-129,8 0 129,4 2 0,8-1 0,16 4-129,0 0 129,0 0 0,0 0 0,9-2-129,25 2 258,10 7-129,18 4-129,10-1 129,14 1 0,10-3 129,4 7-129,7-11 129,-9 5-129,2-9 129,-12 0 0,-3 0-129,-10 0 0,-7-5 129,-4-2-129,-11 6 0,-3-6 0,-7-1 0,-5 6 0,-3-4 129,-5 0-129,-10 2 0,-2 0 0,-18 4-129,20-7 258,-20 7-129,0 0 0,0 0 0,0 0 0,0 0 0,-11-12 0,11 12 0,-22-3 0,5 2 0,1 1 0,-5 0 0,2 0 0,19 0 0,-35 0 0,35 0-129,-31 0 129,31 0 0,-18 0 129,18 0-258,0 0 129,-1 12 0,1-12 0,9 18 0,7-10 0,3-1 0,5 2 0,4-2 0,1-1-129,2-3 258,-2 0-129,-4-1 0,-4-2-129,-4 0 129,-17 0-129,22 0 258,-22 0-129,0 0 0,0 0 0,0 0 0,0 0 129,0 0-129,-17 8 129,17-8-129,-18 7 0,18-7 0,0 0-129,-20 7 129,20-7 0,-18 0 0,18 0-258,0 0 129,-23 0-258,23 0 0,-26-7-129,26 7-258,-26-3-129,26 3-258,-29-5-516,28 16-903,-26-11-645,22 12-258,-19-11-645,12 17-645,-1 4-1032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24:14.5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F06443E-F07C-459C-90FC-31B263C486DC}" emma:medium="tactile" emma:mode="ink">
          <msink:context xmlns:msink="http://schemas.microsoft.com/ink/2010/main" type="writingRegion" rotatedBoundingBox="22602,2848 24182,4172 22918,5680 21338,4357"/>
        </emma:interpretation>
      </emma:emma>
    </inkml:annotationXML>
    <inkml:traceGroup>
      <inkml:annotationXML>
        <emma:emma xmlns:emma="http://www.w3.org/2003/04/emma" version="1.0">
          <emma:interpretation id="{636A3063-DF0D-4650-B64F-09E81E0431A5}" emma:medium="tactile" emma:mode="ink">
            <msink:context xmlns:msink="http://schemas.microsoft.com/ink/2010/main" type="paragraph" rotatedBoundingBox="22602,2848 24182,4172 22918,5680 21338,4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E48A75-1C5B-441F-BBD6-A32F27FA9195}" emma:medium="tactile" emma:mode="ink">
              <msink:context xmlns:msink="http://schemas.microsoft.com/ink/2010/main" type="line" rotatedBoundingBox="22602,2848 24182,4172 22918,5680 21338,4357"/>
            </emma:interpretation>
          </emma:emma>
        </inkml:annotationXML>
        <inkml:traceGroup>
          <inkml:annotationXML>
            <emma:emma xmlns:emma="http://www.w3.org/2003/04/emma" version="1.0">
              <emma:interpretation id="{34E06951-1418-467F-8F9A-B40CB800EC0D}" emma:medium="tactile" emma:mode="ink">
                <msink:context xmlns:msink="http://schemas.microsoft.com/ink/2010/main" type="inkWord" rotatedBoundingBox="22602,2848 24182,4172 22918,5680 21338,4357"/>
              </emma:interpretation>
              <emma:one-of disjunction-type="recognition" id="oneOf0">
                <emma:interpretation id="interp0" emma:lang="en-US" emma:confidence="0">
                  <emma:literal>Pat</emma:literal>
                </emma:interpretation>
                <emma:interpretation id="interp1" emma:lang="en-US" emma:confidence="0">
                  <emma:literal>p 'not</emma:literal>
                </emma:interpretation>
                <emma:interpretation id="interp2" emma:lang="en-US" emma:confidence="0">
                  <emma:literal>p both</emma:literal>
                </emma:interpretation>
                <emma:interpretation id="interp3" emma:lang="en-US" emma:confidence="0">
                  <emma:literal>Path</emma:literal>
                </emma:interpretation>
                <emma:interpretation id="interp4" emma:lang="en-US" emma:confidence="0">
                  <emma:literal>p hat</emma:literal>
                </emma:interpretation>
              </emma:one-of>
            </emma:emma>
          </inkml:annotationXML>
          <inkml:trace contextRef="#ctx0" brushRef="#br0">8 115 1161,'-3'-21'4386,"3"21"-129,0 0-129,0 0-3225,0 0-258,-8-19 0,8 19 387,0 0-258,0 0 387,0 0-258,0 0 129,0 0-129,0 0-129,0 0-129,0 0-129,0 0-129,0 0 129,0 0-387,10 26 129,-6-1-129,1 5 0,1 10-129,1 5 129,2 4-129,1 6 129,-1-7 0,-1 3 0,-3-4-129,1-5 129,-3-9-129,2-7 129,-5-5-129,0-21 129,3 24-129,-3-24-129,0 0 258,0 0-129,0 0 0,0-19 0,0 1 0,-3-5 0,-3-6 0,3-2 0,-4-6 0,4-1 0,2-4 0,-4 2 0,5-4 0,0 0 0,0-1 0,8 3 129,3 2-129,5 0 0,-1 5 0,7 3 129,4 10 0,1 11 0,1 6 0,4 5 0,-4 11 129,4 12-129,-4 3 129,2 8 0,-6 3-129,-2-1 129,-6 1-129,-8 0 0,-2-2 0,-6-3 0,-3-3 0,-11 1-129,-8-11 0,-7 3 129,1-7-129,-9-5 0,3-3-129,-6-5 0,2-2-258,-5-10-129,12 1-645,-13-25-3612,15-2-516,10-1-645,7-8-129</inkml:trace>
          <inkml:trace contextRef="#ctx0" brushRef="#br0" timeOffset="790">569 137 1548,'7'-17'5289,"-7"17"0,0 0-258,9-31-2322,-9 31-1032,0 0-129,27 7-387,-27-7-129,20 37-387,-13-7-129,12 20 0,-8 1-129,8 8-129,-7 2 0,3 3 0,-4-1-129,-5-7-129,4-10 129,-6-9-129,1-8 0,-3-8-258,2-3 0,-4-18-129,0 0-387,0 0-387,0 0-1161,0 0-2451,0 0-774,5-11-387,-5 11 0</inkml:trace>
          <inkml:trace contextRef="#ctx0" brushRef="#br0" timeOffset="1331">1216 432 7224,'28'-36'5676,"-28"36"-516,17-28 0,-23 8-3741,6 20-774,0-20-129,0 20-129,-17-16 0,17 16-258,-27-10 129,8 5-129,-2 5-129,1 0 129,-2 0 0,1 0-129,1 11 129,2 2-129,4 8 129,3 5 0,1 4-129,4 5 258,5 3-129,1-4 0,1 2 0,15 0 129,0-10-129,9-6 0,2-10 0,5-3-129,4-7 129,-3 0-129,0-15 0,0 1 0,-3-5 129,-4-3-129,-7 4 0,-5-1 0,-5-4 0,-4 2 0,-5 2 0,0-4 0,-11 6 0,-3-4 0,-7-2-129,-6 7 129,2 2-258,-6 3-129,4 8-258,-13-17-1161,40 20-3483,-35 0-258,35 0-387,-23 0-258</inkml:trace>
          <inkml:trace contextRef="#ctx0" brushRef="#br0" timeOffset="2247">1500 292 6450,'-24'-2'5805,"24"2"-129,0 0-387,27 0-3096,-27 0-903,54-9-387,-21 1-258,15 7-129,-7-5-129,5-1-258,-5 4 0,-3-1-129,-7 4-258,-10-7-387,2 11-774,-23-4-4128,0 0 129,0 0-516,0 17-387</inkml:trace>
          <inkml:trace contextRef="#ctx0" brushRef="#br0" timeOffset="1762">1570-19 6708,'15'-25'5805,"-15"25"-258,21-15-258,-2 23-3354,-19-8-774,11 28-258,-8-1-387,8 13 0,-3 5-258,2 16 0,-1-2-129,2 8 129,-3-2-129,0-6 129,-2 2-258,1-7 129,-4-6-129,-2-8 0,3-7-258,-4-13-129,0 0-129,0-20-516,6 17-903,-6-17-3096,-10-12-387,10-3-645,-3-7 0</inkml:trace>
          <inkml:trace contextRef="#ctx0" brushRef="#br0" timeOffset="6670">873 1163 4128,'34'-45'5418,"-16"22"-258,2 1-774,3 22-2451,-23-20-258,12 20-516,-12 0-129,0 0-387,0 0 0,0 0-258,0 0 0,0 27-129,-6-10 0,-5 14-129,-7 7-129,-1 10 129,-3 4-129,-6 6 0,3 5 0,-5 4 0,1-4 0,4-8 0,0-6 0,7-7 0,2-11-129,7-8 129,9-23 0,-6 19 0,6-19 0,0 0-129,18-27 129,-3 7 0,-3-6 0,6-7 129,-2-6-129,2-6 0,1-7 0,-3-1 0,3-1 0,0-2 0,2-2 0,-2 7 0,0 5 0,-5 4 0,-1 10 129,-2 3-129,1 9-129,-12 20 129,18-26 129,-18 26-258,0 0 258,25-2-129,-25 2 129,20 19-129,-8 3 129,-1 12 0,3 2 0,3 16 0,1-4 0,2 12 0,1-6 0,2 7 0,0-3 0,-1-7 0,0-6 0,-2-7-129,-1-4 0,-3-10 0,-5-3 0,-11-21 0,16 23-129,-16-23-129,0 0 0,0 0-258,0 0-387,-10-5-516,10 5-1548,0 0-2580,-23-16 0,23 16-516,-30-28 388</inkml:trace>
          <inkml:trace contextRef="#ctx0" brushRef="#br0" timeOffset="7043">797 1469 1677,'0'0'5547,"22"0"-258,0-2 0,2-10-2580,22 18-903,-18-7-645,23 1-387,-12 0-129,4 2-258,-12-2-258,-1 5 0,-9-5-258,-21 0-516,25 6-2451,-25-6-1806,0 0-645,-3-11-129,3 11 130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3T12:30:30.2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1C7433-71F1-4EDF-A7E7-71BE416E3DD4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0,'0'0'0,"0"0"0,0 0 0,0 0 0,0 0 0,0 0 0,0 0 0,0 0 0,0 0 0,0 0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7T00:51:32.8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A72B41-9BCE-406F-B306-397A7B9D17B5}" emma:medium="tactile" emma:mode="ink">
          <msink:context xmlns:msink="http://schemas.microsoft.com/ink/2010/main" type="inkDrawing" rotatedBoundingBox="12959,8306 12974,8306 12974,8321 12959,8321" shapeName="Other"/>
        </emma:interpretation>
      </emma:emma>
    </inkml:annotationXML>
    <inkml:trace contextRef="#ctx0" brushRef="#br0">7329 0 0,'0'0'0,"0"0"0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35.1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D49BF2-5034-46EE-99B0-059179882F32}" emma:medium="tactile" emma:mode="ink">
          <msink:context xmlns:msink="http://schemas.microsoft.com/ink/2010/main" type="inkDrawing"/>
        </emma:interpretation>
      </emma:emma>
    </inkml:annotationXML>
    <inkml:trace contextRef="#ctx0" brushRef="#br0">0 61 7224,'0'0'6063,"0"0"-129,10 10-2064,-10-10-2064,36 30-645,-10-18-258,15 7-258,1-16 0,15 4-387,-1-7-258,5-9 129,-7-10-129,-2-1 0,-8-2 0,-9 1 0,-6 4-258,-15-4-129,-14 21-516,0-30-3870,0 30-903,0 0-774,-26-1-258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35.6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95F512-5965-406B-87CB-7D6B0CEA35B7}" emma:medium="tactile" emma:mode="ink">
          <msink:context xmlns:msink="http://schemas.microsoft.com/ink/2010/main" type="inkDrawing"/>
        </emma:interpretation>
      </emma:emma>
    </inkml:annotationXML>
    <inkml:trace contextRef="#ctx0" brushRef="#br0">0 26 3483,'0'0'6321,"0"0"-516,16-10-258,-16 10-2709,37-7-1677,-18 0-516,11 7-129,-7 0-258,4 0-387,-2 5-258,-25-5-903,38 0-4128,-38 0-387,11 24-129,-11-5-516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36.1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B433A53-1A02-4F88-9385-31537BE0D7BB}" emma:medium="tactile" emma:mode="ink">
          <msink:context xmlns:msink="http://schemas.microsoft.com/ink/2010/main" type="inkDrawing"/>
        </emma:interpretation>
      </emma:emma>
    </inkml:annotationXML>
    <inkml:trace contextRef="#ctx0" brushRef="#br0">0 10 4128,'19'-8'6579,"3"5"-774,11 6-129,8-3-2193,10 29-2451,-2-3 0,12 18-387,-5 6-129,2 9 0,-12 4-129,-5 6 0,-9-2 0,-7 2-129,-9-8-129,-4-6 0,-5-3-129,-3-12 0,1-2-129,-3-19-387,9 6-1032,-11-25-4257,0 0-129,0 0-387,0 0-645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36.6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876892-CD2A-4EC1-9D80-C90271D84B3E}" emma:medium="tactile" emma:mode="ink">
          <msink:context xmlns:msink="http://schemas.microsoft.com/ink/2010/main" type="inkDrawing"/>
        </emma:interpretation>
      </emma:emma>
    </inkml:annotationXML>
    <inkml:trace contextRef="#ctx0" brushRef="#br0">0-3 6966,'19'-4'6063,"1"12"-516,-20-8-387,21 22-3870,-7-5-1032,3-1-387,-17-16-1548,30 10-3354,-30-10-516,16 18-387,-16-18-129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1T13:08:50.096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29EE68-3313-4DC2-8D46-1A3D7A4FDBEF}" emma:medium="tactile" emma:mode="ink">
          <msink:context xmlns:msink="http://schemas.microsoft.com/ink/2010/main" type="writingRegion" rotatedBoundingBox="8313,10103 7608,17403 5969,17245 6674,9945"/>
        </emma:interpretation>
      </emma:emma>
    </inkml:annotationXML>
    <inkml:traceGroup>
      <inkml:annotationXML>
        <emma:emma xmlns:emma="http://www.w3.org/2003/04/emma" version="1.0">
          <emma:interpretation id="{9235CB40-0AB4-4F12-B224-1079B1341E31}" emma:medium="tactile" emma:mode="ink">
            <msink:context xmlns:msink="http://schemas.microsoft.com/ink/2010/main" type="paragraph" rotatedBoundingBox="8313,10103 7608,17403 5969,17245 6674,9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3E7423-636E-4A52-88DD-F900AB4EF2F8}" emma:medium="tactile" emma:mode="ink">
              <msink:context xmlns:msink="http://schemas.microsoft.com/ink/2010/main" type="line" rotatedBoundingBox="8313,10103 7608,17403 5969,17245 6674,9945"/>
            </emma:interpretation>
          </emma:emma>
        </inkml:annotationXML>
        <inkml:traceGroup>
          <inkml:annotationXML>
            <emma:emma xmlns:emma="http://www.w3.org/2003/04/emma" version="1.0">
              <emma:interpretation id="{48E3F109-F7B1-4214-B68D-65CDB3A0D4E4}" emma:medium="tactile" emma:mode="ink">
                <msink:context xmlns:msink="http://schemas.microsoft.com/ink/2010/main" type="inkWord" rotatedBoundingBox="8313,10103 7608,17403 5969,17245 6674,9945"/>
              </emma:interpretation>
              <emma:one-of disjunction-type="recognition" id="oneOf0">
                <emma:interpretation id="interp0" emma:lang="en-US" emma:confidence="0">
                  <emma:literal>Die</emma:literal>
                </emma:interpretation>
                <emma:interpretation id="interp1" emma:lang="en-US" emma:confidence="0">
                  <emma:literal>lie</emma:literal>
                </emma:interpretation>
                <emma:interpretation id="interp2" emma:lang="en-US" emma:confidence="0">
                  <emma:literal>tie</emma:literal>
                </emma:interpretation>
                <emma:interpretation id="interp3" emma:lang="en-US" emma:confidence="0">
                  <emma:literal>pie</emma:literal>
                </emma:interpretation>
                <emma:interpretation id="interp4" emma:lang="en-US" emma:confidence="0">
                  <emma:literal>hie</emma:literal>
                </emma:interpretation>
              </emma:one-of>
            </emma:emma>
          </inkml:annotationXML>
          <inkml:trace contextRef="#ctx0" brushRef="#br0">1934 2428 4128,'0'19'5934,"25"-12"-387,-2-7-387,-7-7-3741,24 4-516,-6-10-387,11 4-129,-4-3-129,1 0-129,-5-1-258,-7 0-129,-1 13-903,-29 0-3999,0 0-258,0 0-387,-8 24-129</inkml:trace>
          <inkml:trace contextRef="#ctx0" brushRef="#br0" timeOffset="1863.4408">1980 3220 3354,'28'-16'5676,"-3"8"-258,-25 8-387,0 0-3483,48 0-387,-24-9-387,13 7-129,-5-4-258,9 4-129,-8-4 129,4-4-258,-6-2 0,-6 3 0,-4 3-258,-21 6-387,29-2-645,-29 2-3999,0 0-129,0 0-516,-19 2-258</inkml:trace>
          <inkml:trace contextRef="#ctx0" brushRef="#br0" timeOffset="2840.1477">1834 3458 2580,'0'0'5676,"0"0"-516,12 12 0,-12-12-3870,0 0-258,19-6 0,3 2-387,1-5-258,10 2 0,1-6-129,11-2 129,-3-1-129,4 5-129,-2 1 258,4 8-258,-7 2 0,-4 0 0,0 11-129,-5 5 129,0-1 0,-1-2-129,-1 0 129,-1-1 0,0-5-129,0-1 129,-3 1 0,4-4 0,-3-3 0,-1 0 0,0 0-129,-5 0 0,-5 0-129,-16 0-258,30 0-387,-30 0-3483,0 0-1032,-10 3-645,10-3-129</inkml:trace>
          <inkml:trace contextRef="#ctx0" brushRef="#br0" timeOffset="-2438.2679">1597 3 2451,'0'0'4902,"0"0"-387,0 0-1935,0 0-516,0 0-645,0 0-129,19-7-387,-19 7-129,29-19-129,-13 5 0,14 6-129,1-8-258,7 6 129,1-6-258,9 4 129,-3 2-129,5 0-129,-5 3 0,-5 0 0,-2 5-258,-15-3-645,9 17-1677,-32-12-2451,3 22-516,-3 2-387</inkml:trace>
          <inkml:trace contextRef="#ctx0" brushRef="#br0" timeOffset="-1780.4657">1709 498 3870,'-19'12'5289,"19"-12"-258,0 0-2322,14-4-1161,-14 4-387,26-18-387,-26 18-129,40-19-129,-17 3 129,9 9-129,-3-11-129,6 10 0,-1-4 0,9 6 0,0-4 0,4 4-129,-1 6 0,10-1-129,-3 1 129,7 5-129,1 2 0,3 7 0,0-2-129,5 2 129,-5-2 0,-1 0 0,-4 0-129,-9-5 129,-8 4 0,-7-4-258,-11 5-129,-24-12-645,24 27-3741,-24-27-645,-14 34-774,-14-14-258</inkml:trace>
          <inkml:trace contextRef="#ctx0" brushRef="#br0" timeOffset="-1214.6355">1898 1317 1548,'0'0'5418,"0"0"129,0 0-387,33 19-3354,-33-19-258,40-3-516,-18-7-258,18 5-258,-3-7-129,11 0 0,-3-6-129,7 3 129,-9-6-258,-3 2 0,-5 0-129,-7 2-258,-6 11-516,-22 6-3612,3-22-1032,-3 22-387,0 0-258</inkml:trace>
          <inkml:trace contextRef="#ctx0" brushRef="#br0" timeOffset="-516.8448">1866 1929 645,'0'0'5289,"23"0"258,-23 0-258,0 0-3225,42-4-387,-42 4-516,41-8-258,-18 1-258,15 7-129,-4-8-129,11-1 129,-3-4-258,9 0 0,-1-4 0,-2-2 0,1-7-129,0 0 129,-6-1-129,-1 2 0,-2-7 0,-5 0-129,-6 1 129,-3 2-129,-4 2 0,-4 4-129,-18 23-516,13-44-1419,-13 44-3483,0 0 129,-21 6-1032,-2 14 258</inkml:trace>
          <inkml:trace contextRef="#ctx0" brushRef="#br0" timeOffset="383.8848">1914 2724 3870,'0'17'5547,"0"-17"129,21 0-774,5 9-2838,-4-16-1548,23 0 129,-3-7-387,8 8 129,-7-7-129,5 6-129,-9-1 0,-4 4-129,-9 4-387,-26 0-774,32-7-3870,-32 7-387,0 0-258,0 18-258</inkml:trace>
          <inkml:trace contextRef="#ctx0" brushRef="#br0" timeOffset="1230.6307">1813 2962 2580,'20'-20'5418,"-20"20"-387,25-30-903,4 28-2451,-18-20-258,23 12-516,-10-11-387,16 12 258,-6-6-387,11 1 129,-7-1-387,7 3 258,-3-1 0,3 7-258,-5-1 258,-3 1-129,-3 1-258,3 5 129,-4 0 0,-1 5 0,-1 1 0,6 2 0,-4 3 129,3-3-129,-4 3 0,3-4 0,0 1 129,-1 0-258,-3-2 129,-4 1-129,-1-2 0,-4 3 0,-1-2 0,-3-1-129,-18-5-129,22 7-258,-6 10-1548,-16-17-3096,0 0-516,0 0-258,-16 10-387</inkml:trace>
          <inkml:trace contextRef="#ctx0" brushRef="#br0" timeOffset="5346.3956">1733 5023 4773,'0'0'5547,"0"14"-387,0-14-258,0 0-3354,11 37-516,-11-37-129,41 25-387,-14-18 0,8 5-129,-3-10-258,-3-2 0,-2 0-129,-3 0-129,-1 0-387,-23 0-1419,27-1-3096,-27 1-387,0 0-258,0 0-258</inkml:trace>
          <inkml:trace contextRef="#ctx0" brushRef="#br0" timeOffset="4161.7511">1826 4493 4386,'21'4'5676,"-21"-4"-387,24 37-1032,-24-37-2709,27 35-258,-27-35-387,47 36-258,-18-20 0,16-2-258,0-9 0,8 0-129,1-5 0,10-5 129,-1-7-129,1-6 0,-1-2-129,-2-1 129,-5-2-129,-3 0 0,-5 0 0,-5 1-129,-6-3 129,-3 1-129,-9 5-129,-8-7-387,7 23-2709,-24 3-2064,8-24-387,-8 24-516,-16-3-258</inkml:trace>
          <inkml:trace contextRef="#ctx0" brushRef="#br0" timeOffset="3442.9668">1865 3938 2193,'0'0'5418,"14"6"-516,-14-6 258,2 17-3483,19 9-387,-21-26-387,32 37 0,-11-22-516,17 4 129,-3-5 0,17-2 0,-3-12-129,6 0 0,0-5-129,2-8-129,-10-2 129,-4-1-129,-6 2-129,-11-2-387,-1 12-774,-25 4-3999,0 0-129,0 0-516,0 0-516</inkml:trace>
          <inkml:trace contextRef="#ctx0" brushRef="#br0" timeOffset="5998.2">1659 5386 2193,'0'0'5031,"0"0"-129,0 0-1677,-24-3-903,24 3-387,0 0-516,0 0-258,0 0-387,15 22 0,-15-22-129,25 27 0,-10-9-258,9 5 0,3 1 0,7 5-129,3-3 0,1 1 0,2-6 0,9 5-129,-3-3 0,2-9 0,-3-1 0,2-2 0,-2-8 0,1 1-129,-3-4 129,-4-4-129,-4-4 129,1-3-129,-9 1 0,-6-6-129,-2 8-129,-19 8-387,27-11-645,-27 11-3999,0 0-129,0 0-516,-14 0-258</inkml:trace>
          <inkml:trace contextRef="#ctx0" brushRef="#br0" timeOffset="6586.0236">1430 5773 1419,'0'0'5289,"5"34"0,8-15-129,-13-19-2451,33 47-903,-23-28-387,17 14-645,-6-9-387,2 6-258,-9-10-129,-1-2-258,6 4-645,-19-22-2193,0 0-1806,8 27-516,-8-27-258</inkml:trace>
          <inkml:trace contextRef="#ctx0" brushRef="#br0" timeOffset="19742.0756">1229 6300 3612,'0'0'4773,"-1"-17"0,1 17-2709,9-2-387,-9 2-129,47 17-129,-18 6-387,24 23 0,-10 4-129,20 19-258,-6 0 0,9 11-129,-6-3 0,2-2-129,-7-12 0,-4-6-129,-9-13 0,-4-11-129,-7-7 0,-9-7-129,-22-19-129,26 21-387,-15 1-645,-11-22-3999,-8 18 0,8-18-516,-22 20-258</inkml:trace>
          <inkml:trace contextRef="#ctx0" brushRef="#br0" timeOffset="19015.2937">978 6858 1,'0'0'4256,"0"0"388,4 26-129,1-3-3096,-5-23 0,8 34 0,-8-34 129,19 41-516,-19-41 0,34 45-129,-15-27-258,15 6 0,-5-9-258,8 7 0,0-9 0,4 4-129,-5-9 0,2 2-129,-2-7 0,-3-3 0,-1 0-129,-6-6-129,-5 2-387,-16-24-1161,14 12-3096,-19 16-516,0-24-129,0 24-387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37.3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BAE4D1-59CC-4D6B-9537-652872E27BA9}" emma:medium="tactile" emma:mode="ink">
          <msink:context xmlns:msink="http://schemas.microsoft.com/ink/2010/main" type="inkDrawing"/>
        </emma:interpretation>
      </emma:emma>
    </inkml:annotationXML>
    <inkml:trace contextRef="#ctx0" brushRef="#br0">-3 48 3999,'6'-28'5805,"2"3"-129,-8 25-387,19 0-3096,-19 0-516,0 0-645,13 19-258,6 1-129,-2-4-129,8 6-129,0-3-129,2 0 0,2-6-129,-1-2-129,-4-3-129,-24-8-387,35 19-774,-35-19-4257,0 0 0,3 20-645,-3-20-258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37.8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33D1462-BB45-4B80-B19A-7E8909ADD331}" emma:medium="tactile" emma:mode="ink">
          <msink:context xmlns:msink="http://schemas.microsoft.com/ink/2010/main" type="inkDrawing"/>
        </emma:interpretation>
      </emma:emma>
    </inkml:annotationXML>
    <inkml:trace contextRef="#ctx0" brushRef="#br0">0 51 4128,'0'-23'5934,"0"23"0,0 0-516,0-28-2967,12 43-516,-12 6-645,19 31-258,-4 12-258,12 23-129,3 13-129,6 4-129,10 7-129,1-8 0,8-7-129,1-21 0,1-9 0,-5-21-129,0-9 0,-9-16-129,-9-6-258,-7-10-129,-5 7-774,-22-11-4386,0-11-258,-15-8-387,-8-7-516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38.4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A49065F-E8F9-4E58-84EB-92993BC4B292}" emma:medium="tactile" emma:mode="ink">
          <msink:context xmlns:msink="http://schemas.microsoft.com/ink/2010/main" type="inkDrawing"/>
        </emma:interpretation>
      </emma:emma>
    </inkml:annotationXML>
    <inkml:trace contextRef="#ctx0" brushRef="#br0">-7 10 5031,'0'-18'6192,"0"18"-387,14 20-387,4 24-2064,-14-10-2451,20 13-129,-8-2-387,8 3-129,-1-11-129,-7-8 0,0-1-387,-16-28-258,19 27-516,-19-27-3612,0 0-774,-13 0-774,13 0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38.9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61320F9-2887-48B7-AF00-059DDD9D92F7}" emma:medium="tactile" emma:mode="ink">
          <msink:context xmlns:msink="http://schemas.microsoft.com/ink/2010/main" type="inkDrawing"/>
        </emma:interpretation>
      </emma:emma>
    </inkml:annotationXML>
    <inkml:trace contextRef="#ctx0" brushRef="#br0">0 0 5547,'0'0'6450,"16"10"-774,9 20 129,3 7-2580,20 31-2064,-6 2-129,14 22-258,-6 6-129,-4 9-258,-5-1 129,-11 2-258,-9-5-129,-12-6 0,-7-14-129,-2-8 129,-2-13-258,-4-18-258,-2-13-387,8-31-1677,0 0-3096,-19-24-387,19-1-387,-3-12-516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39.5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208221-E562-45C3-A88B-143A43368623}" emma:medium="tactile" emma:mode="ink">
          <msink:context xmlns:msink="http://schemas.microsoft.com/ink/2010/main" type="inkDrawing"/>
        </emma:interpretation>
      </emma:emma>
    </inkml:annotationXML>
    <inkml:trace contextRef="#ctx0" brushRef="#br0">0 0 4902,'0'0'5934,"0"0"0,0 0-516,27 37-3225,-21-20-516,19 24-645,-9-8-258,6 5-258,-1-7-258,-2-6-258,-3-4-387,-16-21-645,36 12-4257,-36-12-516,0 0-129,0 0-774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40.5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2D8B6A-C866-4313-ABF5-9CEE4414A852}" emma:medium="tactile" emma:mode="ink">
          <msink:context xmlns:msink="http://schemas.microsoft.com/ink/2010/main" type="inkDrawing"/>
        </emma:interpretation>
      </emma:emma>
    </inkml:annotationXML>
    <inkml:trace contextRef="#ctx0" brushRef="#br0">63 101 1677,'25'-13'5676,"-9"-21"-645,-16 34-774,13-37-774,7 37-645,-20-18-774,10 30-774,-10 6 0,9 27-516,-9 5-129,2 21 0,-2 11-258,0 12 0,-7-1-129,-2 0-129,-4-3 0,-2-6 0,0-3-258,-2-14 0,4-16-387,-7-19-258,15 13-1419,5-45-3483,-24 17 0,24-17-387,-20-8-387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41.0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6EF190-F9D7-4C25-B5CF-C865CC5EA9C0}" emma:medium="tactile" emma:mode="ink">
          <msink:context xmlns:msink="http://schemas.microsoft.com/ink/2010/main" type="inkDrawing"/>
        </emma:interpretation>
      </emma:emma>
    </inkml:annotationXML>
    <inkml:trace contextRef="#ctx0" brushRef="#br0">84 7 8643,'7'-20'5934,"-3"51"-129,-3 23-258,-12 5-3999,11 18-645,-5-3-258,2 1-258,-3-9-129,-2-10-258,5-8 0,-5-21-258,3-6-258,5-21-129,0 0-774,-30 0-2838,30 0-1290,-17-11-258,17 11-516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41.5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07CD11D-B1D1-42B7-9422-F835F3D74AEC}" emma:medium="tactile" emma:mode="ink">
          <msink:context xmlns:msink="http://schemas.microsoft.com/ink/2010/main" type="inkDrawing"/>
        </emma:interpretation>
      </emma:emma>
    </inkml:annotationXML>
    <inkml:trace contextRef="#ctx0" brushRef="#br0">113 76 5934,'6'-38'5934,"-6"38"-516,0-26 0,-23 13-3741,23 13-258,-23 22-645,12 20 0,-9 14 0,7 26-387,-3 19 258,8 18-258,2 9 0,6 9-129,0-8 0,10-10 0,5-10-258,6-20 0,6-13-387,-3-26-258,9 2-774,-17-28-4128,14-10 0,-12-9-645,0-6-387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42.1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A805DB-3BD5-4AA4-93B4-8B0288173753}" emma:medium="tactile" emma:mode="ink">
          <msink:context xmlns:msink="http://schemas.microsoft.com/ink/2010/main" type="inkDrawing"/>
        </emma:interpretation>
      </emma:emma>
    </inkml:annotationXML>
    <inkml:trace contextRef="#ctx0" brushRef="#br0">104 10 3999,'17'-10'5934,"4"10"-258,-21 18-387,0 0-2322,0 42-1548,-21-9-516,9 17-258,-10-6-258,3 4-258,3-8-258,-2-22-387,12 1-387,-11-35-2322,17-2-2193,0 0-258,-15-19-258,15-8 388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42.6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851905-E246-4779-B3A8-39C2DE3933C5}" emma:medium="tactile" emma:mode="ink">
          <msink:context xmlns:msink="http://schemas.microsoft.com/ink/2010/main" type="inkDrawing"/>
        </emma:interpretation>
      </emma:emma>
    </inkml:annotationXML>
    <inkml:trace contextRef="#ctx0" brushRef="#br0">825 0 4644,'0'19'5676,"-8"6"-129,-9 14-258,-5-14-2580,0 36-1290,-22-12-387,6 18-258,-21-1 0,1 11-258,-7-1 0,-5 5-129,-2-3-129,-1 4-129,7 2 0,4-3-129,11-8-129,9-16-129,13-6-258,6-17-387,23 7-903,0-41-3612,0 0-258,19 10-258,-4-16-516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1T13:09:19.329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5497B80-DB60-4C3E-BEAE-445C8ECF17F7}" emma:medium="tactile" emma:mode="ink">
          <msink:context xmlns:msink="http://schemas.microsoft.com/ink/2010/main" type="writingRegion" rotatedBoundingBox="1334,14880 1760,9154 3629,9292 3204,15019"/>
        </emma:interpretation>
      </emma:emma>
    </inkml:annotationXML>
    <inkml:traceGroup>
      <inkml:annotationXML>
        <emma:emma xmlns:emma="http://www.w3.org/2003/04/emma" version="1.0">
          <emma:interpretation id="{D126C806-EAB9-4D9C-990F-F5C1A319D8B5}" emma:medium="tactile" emma:mode="ink">
            <msink:context xmlns:msink="http://schemas.microsoft.com/ink/2010/main" type="paragraph" rotatedBoundingBox="1334,14880 1760,9154 3629,9292 3204,15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E98F22-77F7-4351-93AA-5CAD480D1204}" emma:medium="tactile" emma:mode="ink">
              <msink:context xmlns:msink="http://schemas.microsoft.com/ink/2010/main" type="line" rotatedBoundingBox="1334,14880 1760,9154 3629,9292 3204,15019"/>
            </emma:interpretation>
          </emma:emma>
        </inkml:annotationXML>
        <inkml:traceGroup>
          <inkml:annotationXML>
            <emma:emma xmlns:emma="http://www.w3.org/2003/04/emma" version="1.0">
              <emma:interpretation id="{9B9C66AC-CD3C-4AEF-A3BF-3323C9D4BB85}" emma:medium="tactile" emma:mode="ink">
                <msink:context xmlns:msink="http://schemas.microsoft.com/ink/2010/main" type="inkWord" rotatedBoundingBox="1731,13588 1893,11404 3207,11501 3044,13685"/>
              </emma:interpretation>
              <emma:one-of disjunction-type="recognition" id="oneOf0">
                <emma:interpretation id="interp0" emma:lang="en-US" emma:confidence="0">
                  <emma:literal>"I.</emma:literal>
                </emma:interpretation>
                <emma:interpretation id="interp1" emma:lang="en-US" emma:confidence="0">
                  <emma:literal>-&amp;&amp;=.</emma:literal>
                </emma:interpretation>
                <emma:interpretation id="interp2" emma:lang="en-US" emma:confidence="0">
                  <emma:literal>Isis:</emma:literal>
                </emma:interpretation>
                <emma:interpretation id="interp3" emma:lang="en-US" emma:confidence="0">
                  <emma:literal>I-I.</emma:literal>
                </emma:interpretation>
                <emma:interpretation id="interp4" emma:lang="en-US" emma:confidence="0">
                  <emma:literal>Eli:</emma:literal>
                </emma:interpretation>
              </emma:one-of>
            </emma:emma>
          </inkml:annotationXML>
          <inkml:trace contextRef="#ctx0" brushRef="#br0">-1960 2827 4386,'-21'-27'4902,"21"27"-1032,-24-5-1290,-8-9-645,14 14-516,-19-7-516,9 7-258,-14 0-129,8 0-129,-9 0 0,3 11-129,-4-4 0,-2 6-129,-2 0 0,-2 2-129,-5 2 129,-9 2-129,-3-5 0,-2 1 0,-3 3 0,-1-3 0,6 1 0,1-4 0,10 4 0,8-4 0,8 1 0,1-2-258,11 4-129,-3-12-516,20 16-1032,-12-15-2838,6-4-258,17 0-258</inkml:trace>
          <inkml:trace contextRef="#ctx0" brushRef="#br0" timeOffset="-646.8058">-2088 3413 1,'0'0'1805,"0"0"-128,0 0-129,0 0-129,0 0-129,0 0 129,0 0 129,0 0-387,0 0 0,0 0-129,0 0-258,0 0-129,0 0-258,-15 0 0,15 0 0,0 0-258,0 0 129,-22 0 0,22 0 0,-20 0 0,20 0 0,-30 10-129,11-6 258,-2 3-258,-5 0 0,-8 3-129,2-1 129,-1 1-258,2-1 0,6 2-516,-8-7-387,14 10-1290,19-14-2193,-33 12-129,33-12-258</inkml:trace>
          <inkml:trace contextRef="#ctx0" brushRef="#br0" timeOffset="1687.4936">-2042 1952 3999,'0'-21'3483,"0"21"-516,-16-19-258,16 19-645,-29-10-516,29 10-387,-38-6-129,12 6-516,-11 0 0,2 6-129,-8-3 0,-1 4-258,-7-4 0,-2 4 0,-5-7-129,0 0 0,1-5 129,-3-7-129,-2-7 0,1-3 0,0-4 129,5-3-129,1-5 0,5 0 0,5 0 0,4 2 0,4 0 0,8 6-258,10 7-387,-4-11-1161,23 15-2967,0 15-258,13-7-516</inkml:trace>
          <inkml:trace contextRef="#ctx0" brushRef="#br0" timeOffset="611.8163">-2246 2392 774,'0'0'4773,"26"0"-516,-26 0-903,0 0-645,0 0-774,0 0-387,-14-9-387,14 9-387,-37 0-129,8 0-258,-6 0-129,-6 0 0,-2 0-129,-2 3-129,0 2 0,0-4-129,7 5-258,-7-6-516,22 5-645,-17-5-1935,18-5-1677,22 5-387,-8-21 258</inkml:trace>
          <inkml:trace contextRef="#ctx0" brushRef="#br0" timeOffset="-2896.1309">-1995 4197 2193,'-10'0'4644,"-22"11"-129,0-11-2709,11 14-129,-18-14 258,17 7-774,-15-7 129,11 7-387,-6-6-258,12 10 0,-13-8-129,9 10-258,-6-2 0,3 7 0,-5-3-129,-2 4 0,-5 4-129,1 0 129,-4 6 0,-1 2 0,-5-4 0,3 10-129,-3-7 129,-1 8 0,-2-6 0,5 0 0,2-7-129,7-2 0,5 0-258,2-9-516,15 10-1032,-9-8-2580,24-16-645,-11 16-645,11-16 258</inkml:trace>
          <inkml:trace contextRef="#ctx0" brushRef="#br0" timeOffset="2345.2961">-2072 1394 2709,'-4'-17'5289,"-13"10"-258,-10-7-2838,27 14-387,-52-9-387,30 9-258,-20 0-387,7 0-387,-13 0 0,7 0-258,-5 0 0,3 0-129,4 0-258,5 0-516,34 0-1032,-36 15-3225,36-15 0,0 0-516</inkml:trace>
          <inkml:trace contextRef="#ctx0" brushRef="#br0" timeOffset="2978.1063">-1936 843 2451,'0'-22'5160,"3"3"-387,-3-6-2580,0 25-903,-14-27 129,14 27-129,-31-26-387,31 26-258,-48-24 0,24 15-258,-14-3 0,-4 6 0,-6-6-258,-8 6 0,-7-1 0,-3 1 0,-4 1 0,-4-2-129,-6 4 129,-2-4-129,-3 2 129,0-2-129,-2 2 129,7-1-129,1 5 0,7 1 0,8 0-258,1 3-258,18 18-516,-4-18-774,28 13-2709,0-2-774,21-14-258</inkml:trace>
          <inkml:trace contextRef="#ctx0" brushRef="#br0" timeOffset="3587.9233">-1713 212 3870,'-48'-27'5031,"3"16"-645,-2 2-3354,6 9-129,-11-3-387,9 3-645,3 3-1032,-2-3-1290,9 0-2064,33 0-387</inkml:trace>
          <inkml:trace contextRef="#ctx0" brushRef="#br0" timeOffset="-3608.917">-1950 4678 2451,'27'14'4386,"-27"-14"-2064,0 0-387,0 0 129,0 0-129,-16 0-387,16 0-258,-27 8 0,27-8-516,-44 19-258,14-1 0,-9-7-258,6 5 129,-9-2 0,3-2-129,2 2-129,2-6-129,8 4-258,0-11-645,27-1-903,-24 27-2967,24-27-129,0 0-516</inkml:trace>
          <inkml:trace contextRef="#ctx0" brushRef="#br0" timeOffset="-7620.7131">-1020 6734 1677,'18'0'4386,"-7"-22"516,-11 22-2838,0 0 129,0 0 0,0-23-387,0 23-516,0 0-387,0 0 0,-26 10-516,20 7 129,-10 1-129,3 9-129,-6-1 0,4 11 0,-6-3 0,2 7 0,-2 1-129,2 3 0,-2-2 0,2 7 0,-2-4 0,5 5 0,-2-1 0,4-3 0,-2-1 0,5-4 0,0-3 0,2-7 0,1-6 0,4-6 0,0-2 0,4-18-129,-4 22 0,4-22 129,0 0-129,0 0 0,0 0-258,0 0-129,0 0-516,0 0-1806,0 0-2322,0-14-516,0 14-258,11-8-258</inkml:trace>
          <inkml:trace contextRef="#ctx0" brushRef="#br0" timeOffset="-6613.0155">-1177 6509 1806,'0'0'4644,"-7"14"-645,7-14-1419,0 0-387,-22 16 0,20 9-645,-20-15-258,11 18-387,-15-10-129,5 9-129,-8-3-258,2 2 0,-3-5-129,1-1-129,1-2 0,3-7-129,25-11-387,-36 9-903,36-9-2967,0 0-645,0 0-516,18-4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43.1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8B9166-B554-482B-A4C8-EA5FC80408DD}" emma:medium="tactile" emma:mode="ink">
          <msink:context xmlns:msink="http://schemas.microsoft.com/ink/2010/main" type="inkDrawing"/>
        </emma:interpretation>
      </emma:emma>
    </inkml:annotationXML>
    <inkml:trace contextRef="#ctx0" brushRef="#br0">246 0 7224,'0'0'5805,"0"0"-387,-27 33-387,11 5-3612,-18-8-903,4 3-387,1 9-516,-6-24-1677,4 14-3096,7-10-258,4-15-258,20-7-258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43.6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669471D-8548-4210-847A-5B2B1FF576D3}" emma:medium="tactile" emma:mode="ink">
          <msink:context xmlns:msink="http://schemas.microsoft.com/ink/2010/main" type="inkDrawing"/>
        </emma:interpretation>
      </emma:emma>
    </inkml:annotationXML>
    <inkml:trace contextRef="#ctx0" brushRef="#br0">708 97 1548,'11'-40'5676,"-11"40"0,0-33-387,-2 7-1806,2 26-1419,-30-4-645,30 4-516,-46 11-258,19 11 0,-11 4-129,-1 23-129,-13 13 129,0 22-129,-8 17 0,0 17-258,-4 3 129,3 5 0,2-4-258,10-12 129,10-16-258,12-27-129,14-15-258,7-27-387,14 1-645,-8-26-3999,31 0 0,-2-12-516,1-9-258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44.1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EF8E33-3DD4-45A6-AE3A-1464C54E69FB}" emma:medium="tactile" emma:mode="ink">
          <msink:context xmlns:msink="http://schemas.microsoft.com/ink/2010/main" type="inkDrawing"/>
        </emma:interpretation>
      </emma:emma>
    </inkml:annotationXML>
    <inkml:trace contextRef="#ctx0" brushRef="#br0">367 30 8127,'-18'-23'5805,"-5"20"-387,-11 3-129,0-4-3999,-6 10-903,-1 1-258,0 4-387,6 2-387,-3-11-516,22 14-645,-14-16-2064,13 0-1548,17 0-258,0 0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44.5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3D9B6DA-DE75-439A-B004-E2D1DDD1D4A8}" emma:medium="tactile" emma:mode="ink">
          <msink:context xmlns:msink="http://schemas.microsoft.com/ink/2010/main" type="inkDrawing"/>
        </emma:interpretation>
      </emma:emma>
    </inkml:annotationXML>
    <inkml:trace contextRef="#ctx0" brushRef="#br0">1108 738 6708,'0'0'5676,"0"0"0,6-19-387,-20 6-3483,14 13-903,-21-6-129,21 6-129,-38-7-258,11 4 0,-7-8-258,-4 2 258,-7-8-258,-4-2 129,-6-6-129,-3-10 0,-7-5-129,-5-5 129,-6-11-129,-3-6 0,0 5 0,-1 1 0,2 6 0,9 4-129,9 11-387,8-2-645,36 11-4257,0 6-258,16-4-516,14 4-387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45.2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3214F0-DADC-4D06-957E-CAD9DDC8D49B}" emma:medium="tactile" emma:mode="ink">
          <msink:context xmlns:msink="http://schemas.microsoft.com/ink/2010/main" type="inkDrawing"/>
        </emma:interpretation>
      </emma:emma>
    </inkml:annotationXML>
    <inkml:trace contextRef="#ctx0" brushRef="#br0">352 240 6450,'5'21'5934,"-5"-21"-516,-16 10-129,16-10-4386,-25 3-258,6-3-387,-3-6-129,-5-10 0,-1 1-258,-6-10-129,3 2-258,-7-14-129,14 8-516,-22-16-1806,23 13-2193,10 9-645,2 0-129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56.0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D0A1B53-BB4F-4DB4-A029-6153EE3C397B}" emma:medium="tactile" emma:mode="ink">
          <msink:context xmlns:msink="http://schemas.microsoft.com/ink/2010/main" type="inkDrawing"/>
        </emma:interpretation>
      </emma:emma>
    </inkml:annotationXML>
    <inkml:trace contextRef="#ctx0" brushRef="#br0">411 358 5031,'-5'-88'6063,"-6"47"-387,-10 4-387,-6-15-3741,-1 28-516,-12-2-258,7 19-129,-11 1-129,3 11-129,-5 13-129,10 16 0,6 11-129,8 12 129,7 9 0,15 10 0,15 7 0,16 4 0,13-3 0,15 5 0,7-16 0,13-9 0,5-16-129,0-17 0,-2-17 0,-5-14-129,-7-13 129,-8-19-129,-12-12 0,-12-8 0,-14-12 0,-8-5 0,-10-4-129,-6-2 129,-13-3-129,-12-2 129,-7 0 0,-5 7-129,-12 8 129,-13 9 0,0 11 129,-7 17-129,-4 17 129,-1 11-129,-2 14 129,0 19-129,8 7 129,8 12 0,8 3-129,17 14 129,8 2 0,18 4 0,9 2 129,19 3-129,12-3 129,10-4-258,12-8 258,5-12-129,5-20-129,4-12 0,1-12 0,-2-9 0,-3-23 0,-3-17 0,-9-12-129,-10-11 129,-6-2-258,-12-9 258,-12-1-129,-7 1 129,-4 0-129,-19 4 0,-11 0 0,-7 11 129,-10 4 0,-5 9 0,-4 10 0,-1 14 0,-1 11 129,3 11-129,3 21 129,9 14-129,5 16 129,14 14-129,8 6 258,10 13-129,6 3 0,14 2 0,15-5 129,4-3-258,11-10 259,4-12-259,2-17 0,6-15 0,-1-18 0,-1-9 0,-2-22 0,-8-9 0,-6-15 0,-6-6 0,-12-8 0,-10-7 0,-10-2-259,-4-2 259,-15 1-129,-6 3 0,-8 7 0,-3 7 129,-4 13-129,-3 11 129,-1 15 0,8 14 0,-4 11 129,2 21-129,11 14 129,7 9-129,1 14 258,9 3-129,9 6 1,1-5-130,13-5 0,6-9 0,9-10 0,4-12 0,2-17 0,6-14 0,-1-6 0,-1-15 0,-1-15 0,-4-8 0,-6-10 0,-10-3 0,-1-6 0,-13-6 0,-3 8 0,-9-4 0,-9 4-259,-10 6 259,-1 9-129,-4 6 129,1 10 0,1 10 0,1 5 0,1 9 129,9 19-129,6 14 0,3 10 0,3 4 129,8 14 1,0 3-130,11 0 0,6 0 0,4-8 0,10-7 0,2-11 0,-1-15 0,0-15 0,-4-8 0,-3-11 0,-6-15 0,-6-15 0,-10-3 0,-3-8 0,-6-4 0,-12 9 0,3 3 0,-6 7-130,-4 10 130,3 16-129,0 11 129,1 14 0,1 23 0,4 5 129,-2 3-258,10 9-258,5-12-903,19 21-1548,-6-30-1677,26 10-1548,3-5-516,15-2-645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56.9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BECC5F6-F7B6-4981-A2A8-201360270774}" emma:medium="tactile" emma:mode="ink">
          <msink:context xmlns:msink="http://schemas.microsoft.com/ink/2010/main" type="inkDrawing"/>
        </emma:interpretation>
      </emma:emma>
    </inkml:annotationXML>
    <inkml:trace contextRef="#ctx0" brushRef="#br0">280 95 5676,'-3'-49'6063,"-10"28"-516,13 21-129,-51-26-4257,31 26-129,-12 0-516,4 15 0,-5 3-258,3 19 0,3 3 0,6 9 0,5-1-129,10 7 129,6-6-129,8 2 0,11-6 0,9-13 0,-1-6 0,10-12 0,-3-9-129,6-5 0,-7-9 129,-3-8-129,-3-5 0,-6-2 0,-9-2 129,-4 0-129,-8-4 129,0 0-129,-13-1 129,-2 1-129,-11-3 129,1 1 0,-5 5-129,0 1 0,0 3 129,3 10-129,-1 8 129,4 5 0,3 16 0,6 15 0,4 3 0,1 4 0,5 6 0,5-3 0,8-2-129,8-11 129,5-4 0,4-13-129,3-11 0,1 0 0,1-11 0,-6-10 0,-1-5 0,-4-7 0,-8-2 0,-3-1 0,-6 2 0,-2 3 0,-5 1 129,-4 9-129,9 21 129,-29-16 0,10 16-129,5 18 129,1 6 0,1 4-129,4 1-129,1 2-129,7-3-258,0-11-645,22 22-2322,-20-19-2451,14 13-258,-3 3-645,4 18 388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58.4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CB5D17-F3DF-4E19-8F92-3D1F4BC5AB92}" emma:medium="tactile" emma:mode="ink">
          <msink:context xmlns:msink="http://schemas.microsoft.com/ink/2010/main" type="inkDrawing"/>
        </emma:interpretation>
      </emma:emma>
    </inkml:annotationXML>
    <inkml:trace contextRef="#ctx0" brushRef="#br0">392 315 5934,'-10'-66'6063,"-6"32"-516,-1 0-129,-21-11-3612,21 24-516,-16-9-516,9 13-129,-9 1-129,4 9-258,-4 7 0,3 4 0,0 15-129,3 14 0,5 2 0,6 14-129,3 1 129,10 9 0,3 3 0,18-1-129,5 4 258,11-4-129,5-4 0,12-5 0,1-8-129,9-8 129,-2-12 0,4-14-129,-4-10 129,1-8-129,-7-13 129,-4-16-129,-7-8 129,-11-8-129,-10-1 0,-9-7 0,-7-4 129,-5 2 0,-19 1-129,-11 2 129,-8 4-129,-6 9 258,-8 3-258,-4 9 129,-4 9-129,0 9 0,5 10 0,0 7 0,9 3 0,5 15 0,8 9 0,6 9-129,6 4 129,10 5 0,3 4 0,8 7 0,5-1 0,11 1 129,4-1 0,9-3-129,2-1 0,9-11 129,-1-6-129,2-8 0,-1-12 0,-2-9 0,1-5 0,-2-19 0,-9-7 0,-1-8-129,-10-5 258,-2-4-129,-14-2 0,-1-3 0,-11-2 0,-14-1 129,-7 9-129,-6 2 129,-1 3-258,-5 8 258,2 3-129,1 11 0,2 7-129,6 3 258,3 5-129,1 12-129,6 7 258,2 11-258,2 3 258,8 9-129,5 6 129,6 8-258,0-2 258,15 2 0,6-5-129,7-6 0,4-8 0,4-8 0,1-12 129,1-8-258,-2-9 129,-3-15 0,-1-7 0,-5-13-129,-5-4 129,-8-8 0,-4-2 0,-6-5 129,-4 2-258,-6-1 258,-15 5-129,-2 0 0,-4 8 0,-5 4 129,2 11-258,0 8 258,3 4-129,2 10 0,8 3 0,1 16-129,6 12 129,7 10-129,3 6 258,0 5-258,11 2 258,3-3-129,7 0 0,4-9 0,-1-12 129,3-11-129,-2-6 0,-1-10 0,0-3 0,-9-12 0,1-7 0,-6-4 0,-2-7 0,-8 1 0,0-3 0,-8 2 0,-7 1 0,3 8-129,-6 6 129,18 18 0,-26 0 0,14 18 0,5 9 129,5 9-129,2 2 0,0 0 129,0-2-129,5-9 0,3-6-129,-8-21-258,22 9-645,-22-37-1548,22 14-1935,-22-26-1419,14-6-387,-11-23-645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0:59.7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5B523D4-01F9-4DE8-BBC2-E92DE44F1486}" emma:medium="tactile" emma:mode="ink">
          <msink:context xmlns:msink="http://schemas.microsoft.com/ink/2010/main" type="inkDrawing"/>
        </emma:interpretation>
      </emma:emma>
    </inkml:annotationXML>
    <inkml:trace contextRef="#ctx0" brushRef="#br0">97 97 4128,'0'0'3354,"22"-12"-129,-22-6-387,11 18-258,-11 0-258,0 0-774,-2-12-258,2 12-258,0 0-387,0 0 0,0 0-258,0 0-129,-17 4 258,17-4-258,-16 27 0,8-7 0,0-1-129,5 2 129,0-5-129,3 3 0,0-19 0,11 17 0,-11-17 0,26 0-129,-26 0 129,30-29 0,-18 8 0,-4 1 0,-5-2 129,2 1-129,-5 0 129,-5 5-129,-9-2 0,-3 6 129,-4 2-129,1 5 0,-1 2 0,0 3-129,4 8 0,-3 6-129,8 8-258,12-22-645,0 48-2451,5-28-2451,6 1-258,-1 1-516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09.5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D5145A0-FD35-4164-AD95-B12A6E431E20}" emma:medium="tactile" emma:mode="ink">
          <msink:context xmlns:msink="http://schemas.microsoft.com/ink/2010/main" type="inkDrawing"/>
        </emma:interpretation>
      </emma:emma>
    </inkml:annotationXML>
    <inkml:trace contextRef="#ctx0" brushRef="#br0">0 0 9417,'48'31'6192,"-25"-14"-516,7 6 0,-4-7-4386,5 6-774,-2-6-258,1-2 0,-3-4-387,-8-9-129,1 7-387,-20-8-387,22 5-2838,-22-5-1677,0 0-258,0 22-516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1T13:09:45.45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AA7CB8-0220-451D-8074-E3B910FBE04E}" emma:medium="tactile" emma:mode="ink">
          <msink:context xmlns:msink="http://schemas.microsoft.com/ink/2010/main" type="writingRegion" rotatedBoundingBox="4261,15220 5873,13104 6576,13639 4965,15756"/>
        </emma:interpretation>
      </emma:emma>
    </inkml:annotationXML>
    <inkml:traceGroup>
      <inkml:annotationXML>
        <emma:emma xmlns:emma="http://www.w3.org/2003/04/emma" version="1.0">
          <emma:interpretation id="{FD3AA976-8D94-420F-B136-A0744B1EE864}" emma:medium="tactile" emma:mode="ink">
            <msink:context xmlns:msink="http://schemas.microsoft.com/ink/2010/main" type="paragraph" rotatedBoundingBox="4261,15220 5873,13104 6576,13639 4965,15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284E0D-220D-44A7-A81C-6ACADDB56BB6}" emma:medium="tactile" emma:mode="ink">
              <msink:context xmlns:msink="http://schemas.microsoft.com/ink/2010/main" type="line" rotatedBoundingBox="4261,15220 5873,13104 6576,13639 4965,15756"/>
            </emma:interpretation>
          </emma:emma>
        </inkml:annotationXML>
        <inkml:traceGroup>
          <inkml:annotationXML>
            <emma:emma xmlns:emma="http://www.w3.org/2003/04/emma" version="1.0">
              <emma:interpretation id="{04FFA72D-F259-484C-B15A-D33380860324}" emma:medium="tactile" emma:mode="ink">
                <msink:context xmlns:msink="http://schemas.microsoft.com/ink/2010/main" type="inkWord" rotatedBoundingBox="4261,15220 5873,13104 6576,13639 4965,15756"/>
              </emma:interpretation>
              <emma:one-of disjunction-type="recognition" id="oneOf0">
                <emma:interpretation id="interp0" emma:lang="en-US" emma:confidence="0">
                  <emma:literal>on:</emma:literal>
                </emma:interpretation>
                <emma:interpretation id="interp1" emma:lang="en-US" emma:confidence="0">
                  <emma:literal>o:</emma:literal>
                </emma:interpretation>
                <emma:interpretation id="interp2" emma:lang="en-US" emma:confidence="0">
                  <emma:literal>do:</emma:literal>
                </emma:interpretation>
                <emma:interpretation id="interp3" emma:lang="en-US" emma:confidence="0">
                  <emma:literal>or:</emma:literal>
                </emma:interpretation>
                <emma:interpretation id="interp4" emma:lang="en-US" emma:confidence="0">
                  <emma:literal>ok:</emma:literal>
                </emma:interpretation>
              </emma:one-of>
            </emma:emma>
          </inkml:annotationXML>
          <inkml:trace contextRef="#ctx0" brushRef="#br0">516 403 1548,'18'0'4902,"-10"-23"-387,-8 23-1032,0-20-774,0 20-774,-21-17-516,21 17-516,-42-15-129,18 14-258,-8-5-129,-3 6 0,-7 0-129,5 0 0,-5 3 0,5 12 129,2-4-129,3 8 0,-2 0 0,7 7 0,1 0 0,7 9 0,-2-2 0,5 5-129,3 0 129,12 6 0,-3-5 0,4 1-129,13 1 129,5-1-129,8-1 0,14-4 0,5-3 0,4-9 0,9-1-129,5-9 129,3-6-129,-2-5 0,0-2 0,-8-14 0,-3-5 0,-3-3 129,-7-11-129,-3-7 0,-5 0 0,1-9 0,-11-3 0,-2-4 0,-1 3 0,-7-4 0,-10 8-129,-5 1 258,-2-2-129,-17 10 0,-2-1 0,-3 4 0,-7 6 0,-2 2 0,-4 1 0,0 6 0,-3 7 0,-2 4 0,-3 0 0,-3 11 0,-2 4-129,0 8 129,2 5 0,2 6 0,1 3 129,8 1-129,6 11 0,4 2 0,11 0 0,8 7 129,5 2-129,3 2 0,10-1 0,10-1 0,1 3 258,11-10-258,4-1 129,5-13-129,8-2 129,-3-7-129,5-12 129,-1-4-129,0-4 0,-2-10 0,-3-10 129,-2-3-129,-3-9-129,-4-6 258,-11-2-258,-1-7 129,-3 0 0,-6-9 0,-9 5-129,-6-2 129,-3 0 0,-15 0 0,-4 6 129,-7 3-129,-6 3 0,-7 8 0,-8 1 0,-3 6 0,5 9 0,-5 6 0,-6 5-129,4 7 129,1 6 0,1 17 0,3 8 0,5 7 0,0 9 0,10 7 129,6 6-129,6 6 0,11 1 129,7 1-258,5-3 258,9-2-129,14-10 129,11-3-129,7-9 129,6-8-129,9-12 129,3-11-129,2-6 0,0-4 0,-3-14 0,-5-8 0,-6-7-129,-11-5 258,-7-3-258,-5-8 129,-8-4 0,-11-1 0,-3-2-129,-2 2 258,-10-3-129,-7 3 0,-9 0-129,-1 5 129,-9 10 0,-1 6 0,-4 8 0,-1 12-129,-1 9 129,-1 8 0,-4 19 0,10 7 129,2 11-129,8 7 0,7 10 0,11-1 0,10-4 0,6 1 0,15-12 0,8 0-129,10-15 258,7-6-129,-1-13 0,0-11 0,2-1 0,-4-17 129,-3-5-258,-8-11 129,-6-4 0,-5-8 0,-5-1 0,-7-7 0,-7-1 129,-2 0-258,-6 5 129,-9 4 0,-4 4 129,-5 12-129,-7 8 0,-2 11 0,-4 10 0,1 18 0,-2 9 0,4 13 0,2 6 0,6 7 129,10-1-129,8 0 129,8 0-129,10-10 0,12-9 0,7-8 129,7-11-129,4-8 0,-2-6 0,-2-10 0,-4-12 0,-5-5 0,-3-8 0,-6-5 0,-7-5 0,-5-1 0,-1-4 0,-5 3 0,-5 6 0,-3 3 0,-6 12 129,-5 8-129,-2 18 0,0 7 0,3 23 0,1 10 0,2 6 0,7 3 129,8 0-129,0-4 0,10-5 0,6-12 0,8-9 0,0-10 0,-2-9 129,1 0-258,-4-13 0,-8-10-387,9 19-2064,-20-30-2709,0-1-516,0-4-387,0-6-516</inkml:trace>
          <inkml:trace contextRef="#ctx0" brushRef="#br0" timeOffset="1833.4656">1684-1020 3483,'8'-19'5160,"-8"19"0,-5-37-2322,5 37-1032,-14-19-516,14 19-387,-23-12-258,23 12-258,-29-3 129,29 3-129,-30 0 0,30 0 0,-29 19-129,19 0 129,-3-1 0,9 9 129,-4-5-258,8 5 0,0-2 0,4 2 0,11-8 0,1-3-129,3-4 0,5-7-129,5-3 129,-5-2-129,2-5 0,-2-7 0,-2-2 129,-4-5-129,-5 0 0,-2-7 0,-3-1 129,-6-3-129,-2 3 0,0-1 0,-2 4 129,-8-1-129,-4 6 0,14 19 0,-35-19 129,14 19-129,-2 0 129,1 14 0,0 9 0,2 0 0,4 4 0,7 2 0,4-3 0,5-3 0,5-4-129,-5-19 129,33 13-129,-10-13 129,1-5-129,0-7 0,-2-2 0,-2-6 0,-4-2 0,-8 0 0,0 3 0,-5 0 0,-3 4 129,-2-4-129,2 19 0,-21-26 129,21 26-129,-32-17 0,13 16 0,0 1 0,-7 1 0,0 7 0,2 4 0,2 12 0,0-3 129,2 5-129,4-2 129,7 2-129,9 0 0,0-1 129,4-5-129,12-6 0,9-2 0,0-5 0,4-7 0,2-4 0,-4-7 0,0-2 0,-3-7 0,-3-5 0,-3 1 0,-7-2 0,-6 0 0,-5-1 0,0-3 0,-2-1 0,-9 9 0,-4-3 0,-4 1 129,-5 6-129,-3 7 0,-5 3 0,0 5 0,-4 3 0,-4 3 0,2 12 129,4 5-129,2 1 0,3 5 129,7 5-129,2 2 129,9 3-129,10-1 129,1 0-129,8-8 0,9 2 129,12-7-129,3-6 0,5-2 0,8-9 0,-2-5 0,-1-1 0,1-10 129,-6-4-129,-3-6-129,-8 1 129,-6-5 129,-3-3-258,-8 1 258,-7-2-258,-2 3 129,0-4 0,-8 4 129,-7 0-129,-4 2-129,-2 12 129,-1 3 0,-7 4 0,-5 5 0,2 5 0,0 9 129,0 9-129,1 3 0,11 1 0,2 6 0,10 0 129,8 3-129,3-8 0,13 2 129,10-4-258,3-6 129,0-13-516,14 20-2064,-17-24-3096,4-3-258,-8-8-516,1-16-645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28.2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E888BB-2359-49B7-A12B-95A5F29DF37B}" emma:medium="tactile" emma:mode="ink">
          <msink:context xmlns:msink="http://schemas.microsoft.com/ink/2010/main" type="inkDrawing"/>
        </emma:interpretation>
      </emma:emma>
    </inkml:annotationXML>
    <inkml:trace contextRef="#ctx0" brushRef="#br0">5 18 5160,'-9'-23'5805,"9"23"-1290,0 0-1161,14 0-1032,-14 0-516,52 28-516,-17-8-258,12 17-258,-4-7-258,11 2-129,-10-6-129,-3-14-387,-6-1-258,-18-18-903,17-5-4128,-25-6-258,-9 18-387,-8-29-516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28.9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35EAF0A-E286-4F93-B3D1-84998E4D40DD}" emma:medium="tactile" emma:mode="ink">
          <msink:context xmlns:msink="http://schemas.microsoft.com/ink/2010/main" type="inkDrawing"/>
        </emma:interpretation>
      </emma:emma>
    </inkml:annotationXML>
    <inkml:trace contextRef="#ctx0" brushRef="#br0">151 165 2580,'-44'-49'5547,"22"28"-258,-2-13-1935,24 34-1032,-38-37-774,38 37-258,-25-25-516,25 25 0,0 0-129,0 0 0,0 0-258,0 25 129,14 8-129,19 18 0,5 6-129,13 13 129,7 6-258,10 4 129,5-3 0,4-11-129,-4-10 0,-5-19 0,-2-13 0,-9-17 0,-8-7-258,-14-13-129,1 0-645,-25-18-3096,8 13-1677,-13-1-387,-6 1-387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29.5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4FAD6C-85CF-4DD0-B6E2-19ECE3465506}" emma:medium="tactile" emma:mode="ink">
          <msink:context xmlns:msink="http://schemas.microsoft.com/ink/2010/main" type="inkDrawing"/>
        </emma:interpretation>
      </emma:emma>
    </inkml:annotationXML>
    <inkml:trace contextRef="#ctx0" brushRef="#br0">18 27 3096,'-19'-33'3354,"19"33"387,0 0-129,10 0-387,-10 0-387,49 37-774,-21-19-645,20 22-516,-6-13-129,9 5-387,-5-13-129,-8-7-129,-3-1-387,-13-15-387,6 4-1161,-28 0-3612,24-7-129,-24 7-516,0 0 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0.1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44A6C40-0C01-440D-A174-FC466979B53E}" emma:medium="tactile" emma:mode="ink">
          <msink:context xmlns:msink="http://schemas.microsoft.com/ink/2010/main" type="inkDrawing"/>
        </emma:interpretation>
      </emma:emma>
    </inkml:annotationXML>
    <inkml:trace contextRef="#ctx0" brushRef="#br0">36 130 1032,'-18'-9'5676,"18"9"-516,0 0-1419,-19-23-903,19 23-903,2-32-645,25 22 0,-5-14-645,29 15 129,4-8-129,18 14-129,9 3 0,14 1-129,4 12-129,-4 9-129,-4-3 129,-13 2-129,-14-2 0,-12-4-129,-13-2 129,-13-3-516,-7 4-258,-20-14-1548,0 0-3096,0 0-258,7 23-645,-7-23-129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0.5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BA7A79-2D29-4D2A-B38C-25DBA33B8FBE}" emma:medium="tactile" emma:mode="ink">
          <msink:context xmlns:msink="http://schemas.microsoft.com/ink/2010/main" type="inkDrawing"/>
        </emma:interpretation>
      </emma:emma>
    </inkml:annotationXML>
    <inkml:trace contextRef="#ctx0" brushRef="#br0">0 41 5160,'47'-12'5676,"-13"13"-1161,-3-1-1032,18 8-1419,-19-8-645,13 4-645,-13-4-387,0-1-258,-6-6-516,-12-12-903,20 6-3741,-10 10-129,-3 0-645,3 3 129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1.1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5705FB-F2E7-4179-B08A-F709C2D191AD}" emma:medium="tactile" emma:mode="ink">
          <msink:context xmlns:msink="http://schemas.microsoft.com/ink/2010/main" type="inkDrawing"/>
        </emma:interpretation>
      </emma:emma>
    </inkml:annotationXML>
    <inkml:trace contextRef="#ctx0" brushRef="#br0">67 152 1548,'-27'-13'5160,"27"13"129,-22-6-516,3-14-2709,19 20-258,0 0-258,29 2-516,-2 5 0,23 19-129,-1-9-258,22 4 0,-1-6 0,4-7-258,-4-8-129,-7-19 0,-11-7-258,-8-11 129,-4 6-258,-13-2-258,-2 12-387,-14-9-903,8 18-3741,-19 12-258,0 0-258,0 0-645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1.5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7D27D8-D805-4454-AFFE-4B84D01AC396}" emma:medium="tactile" emma:mode="ink">
          <msink:context xmlns:msink="http://schemas.microsoft.com/ink/2010/main" type="inkDrawing"/>
        </emma:interpretation>
      </emma:emma>
    </inkml:annotationXML>
    <inkml:trace contextRef="#ctx0" brushRef="#br0">3 207 1161,'-7'-23'5676,"7"23"-387,7-26 0,6 5-2580,23 21-645,-10-23-774,10 16-516,-6-7-129,5-1-516,-7 5-258,-7-16-1161,7 2-3612,-7 13-387,-2 4-129,11 7-774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2.1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6BDDF2-A5EA-4B23-8829-5EF900944130}" emma:medium="tactile" emma:mode="ink">
          <msink:context xmlns:msink="http://schemas.microsoft.com/ink/2010/main" type="inkDrawing"/>
        </emma:interpretation>
      </emma:emma>
    </inkml:annotationXML>
    <inkml:trace contextRef="#ctx0" brushRef="#br0">17 445 2193,'-19'-15'5160,"18"-3"-129,1 18-1806,-7-51-387,22 32-645,-11-25-516,30 15-387,-4-12-516,20 10 0,-2-9-258,10 10-258,2-7 129,-1 9-258,-7 4 0,1 8-258,-2 10-387,-16-12-1032,4 18-3483,-12 3-129,-9 15-774,0 12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2.5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668C05-8CD2-4971-B3BF-ADBEC51ED449}" emma:medium="tactile" emma:mode="ink">
          <msink:context xmlns:msink="http://schemas.microsoft.com/ink/2010/main" type="inkDrawing"/>
        </emma:interpretation>
      </emma:emma>
    </inkml:annotationXML>
    <inkml:trace contextRef="#ctx0" brushRef="#br0">6 402 1677,'-14'-25'5289,"11"10"129,3-6-258,23 9-2709,-16-27-258,24 12-1032,-15-18-258,9 9-258,-2-6-258,3 9-258,-2 1-129,0 1-387,1 17-387,-11-12-1161,13 20-3096,2 6-258,-6 6-387,1 4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3.1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D6C341-0761-40DD-9998-87186335A79C}" emma:medium="tactile" emma:mode="ink">
          <msink:context xmlns:msink="http://schemas.microsoft.com/ink/2010/main" type="inkDrawing"/>
        </emma:interpretation>
      </emma:emma>
    </inkml:annotationXML>
    <inkml:trace contextRef="#ctx0" brushRef="#br0">-2 890 1419,'0'0'5289,"0"0"0,0-19-129,5-3-2709,22 22-645,-12-22 0,26 10-774,-6-15 129,16-1-516,-7-13-129,7 1-129,-6-13 0,-2 1-129,-7-5 0,-4 0-129,-8-6 0,-7 7-129,-9-2 0,-5 5 129,-3 3-258,-3 5 0,-6 8-387,-6-1-129,14 21-1032,-15-5-3483,16 22-258,6-19-516,10 19-129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1T13:09:23.51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C9F264-7DAB-4C79-938E-1AB76E085B2F}" emma:medium="tactile" emma:mode="ink">
          <msink:context xmlns:msink="http://schemas.microsoft.com/ink/2010/main" type="writingRegion" rotatedBoundingBox="5276,19252 1541,16115 2659,14783 6395,17920"/>
        </emma:interpretation>
      </emma:emma>
    </inkml:annotationXML>
    <inkml:traceGroup>
      <inkml:annotationXML>
        <emma:emma xmlns:emma="http://www.w3.org/2003/04/emma" version="1.0">
          <emma:interpretation id="{2B5C313B-225D-4CC1-A76A-3791230BA89D}" emma:medium="tactile" emma:mode="ink">
            <msink:context xmlns:msink="http://schemas.microsoft.com/ink/2010/main" type="paragraph" rotatedBoundingBox="5276,19252 1541,16115 2659,14783 6395,17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118679-612B-41F8-8D50-EDDECBE086B7}" emma:medium="tactile" emma:mode="ink">
              <msink:context xmlns:msink="http://schemas.microsoft.com/ink/2010/main" type="line" rotatedBoundingBox="5276,19252 1541,16115 2659,14783 6395,17920"/>
            </emma:interpretation>
          </emma:emma>
        </inkml:annotationXML>
        <inkml:traceGroup>
          <inkml:annotationXML>
            <emma:emma xmlns:emma="http://www.w3.org/2003/04/emma" version="1.0">
              <emma:interpretation id="{2BB4A7EC-304A-48F6-966C-B35AB2378565}" emma:medium="tactile" emma:mode="ink">
                <msink:context xmlns:msink="http://schemas.microsoft.com/ink/2010/main" type="inkWord" rotatedBoundingBox="3827,18035 1541,16115 2637,14810 4923,16730"/>
              </emma:interpretation>
              <emma:one-of disjunction-type="recognition" id="oneOf0">
                <emma:interpretation id="interp0" emma:lang="en-US" emma:confidence="0">
                  <emma:literal>I'".</emma:literal>
                </emma:interpretation>
                <emma:interpretation id="interp1" emma:lang="en-US" emma:confidence="0">
                  <emma:literal>Tin.</emma:literal>
                </emma:interpretation>
                <emma:interpretation id="interp2" emma:lang="en-US" emma:confidence="0">
                  <emma:literal>I".</emma:literal>
                </emma:interpretation>
                <emma:interpretation id="interp3" emma:lang="en-US" emma:confidence="0">
                  <emma:literal>Iain.</emma:literal>
                </emma:interpretation>
                <emma:interpretation id="interp4" emma:lang="en-US" emma:confidence="0">
                  <emma:literal>"it,</emma:literal>
                </emma:interpretation>
              </emma:one-of>
            </emma:emma>
          </inkml:annotationXML>
          <inkml:trace contextRef="#ctx0" brushRef="#br0">-1726-145 2451,'-3'-19'4515,"3"19"-2064,-35-14-387,15 11 0,-15-15-516,8 14-516,-15-16-129,8 8-129,-15-10-129,7 4-129,-8-13-129,4 3-258,-4-4 129,10-3-129,-5-3-129,10 0 0,3-2-129,1-4-129,12 11-645,-4-8-1806,3 5-2064,10 18-387,-5-7 0</inkml:trace>
          <inkml:trace contextRef="#ctx0" brushRef="#br0" timeOffset="548.8353">-1439-710 516,'-11'-23'4773,"-31"-4"387,18 15-258,-22 5-3741,-1-16-387,9 9-129,-6-6 129,16 10-387,-3 3-516,4-4-645,27 11-1290,-27 0-2580,6-2-387,21 2 0</inkml:trace>
          <inkml:trace contextRef="#ctx0" brushRef="#br1" timeOffset="-468646.329">-592 8079 8514,'0'60'5547,"0"-24"-387,-4 5-387,-8-10-3870,11 3-516,1-13-129,0-4-387,0-17-387,0 0-1161,0 0-3096,0 0-516,0-13-129,0 13-387</inkml:trace>
          <inkml:trace contextRef="#ctx0" brushRef="#br1" timeOffset="-471058.5702">1112 7672 516,'15'-19'4773,"-15"19"258,3-23-903,-3 23-1290,0 0-387,16 0-516,-16 0-387,0 0-516,0 10 0,0 13-387,0-6 0,6 13-258,-4-7 0,6 6 0,-3-2-129,4-4 0,0-1 0,0-7-129,-9-15 0,21 23-129,-21-23 0,21 12-516,-21-12-258,0 0-3612,21 0-903,-21 0-258,0 0-645</inkml:trace>
          <inkml:trace contextRef="#ctx0" brushRef="#br0" timeOffset="-9258.2217">-1605 5810 2967,'0'0'4773,"0"0"0,0 0-2709,0 0-129,-31 12-258,25 7-258,-23-18-387,9 16-387,-10-9 0,4 7-258,-6-4-129,3 5 0,-4-5-129,1 6 129,-5-5-129,3 6 0,-3-6 0,3 0 0,-2-2-129,0-5 129,3-1-129,0-4-129,11 2-387,-5-15-1290,27 13-2838,-15-19-387,12 0-645,3 19 387</inkml:trace>
          <inkml:trace contextRef="#ctx0" brushRef="#br0" timeOffset="-9992.0015">-1399 6201 3096,'0'0'4386,"-17"12"-2322,1-12 258,16 0-129,-37 7-516,37-7-258,-45 15-387,26 1-129,-13-10-129,11 13-129,-11-11-129,9 15-129,-12-5 129,11 4-129,-8 1 0,6 5-129,-4-3 129,2 4-129,-4-5 129,8 9-129,-3-3 129,4 7-258,-2 5 129,4-1 0,-5 9-129,4 4 0,-2-4 0,3 2 129,-2-6-129,4-1 0,-2-7 0,5-6-129,5-10 129,0-6 0,11-16-129,-10 26 0,10-26 0,0 0 0,-1 16-258,1-16-258,9 15-1419,-9-15-2967,29 0-258,-11-4-516,1-10-258</inkml:trace>
          <inkml:trace contextRef="#ctx0" brushRef="#br0" timeOffset="-8549.4344">-1666 5314 2967,'-26'-19'4515,"-14"19"-516,8 0-2064,14 0-129,-16 0-129,18 3-516,-19-3-129,16 5-258,-9-3-258,8 7 0,-9-6-129,8 6 0,-5-4 0,2 0-129,-2-1-129,-2 1 0,-4-1 0,-1 4 0,0-5 0,-4 5-129,-5-1 129,-1 1 0,-4-3-129,-1 1 129,2 0 0,-7-1 0,0-3 0,0 0 0,-3-2 0,4 0 0,6 0 0,2-4 0,6-3 129,6-1-129,1-4 0,12-1 0,3 3 0,16 10-129,-27-24 0,27 24-516,0 0-1419,0 0-2838,0 0-387,0 0-258,19-4-774</inkml:trace>
          <inkml:trace contextRef="#ctx0" brushRef="#br0" timeOffset="-12539.2371">-683 6993 2322,'0'0'4644,"0"0"258,21 0-2580,-21 0-258,0 0 129,0 0-774,0 0-258,-11 0-258,11 0-258,0 0-258,-23 23 0,23-23-129,-29 29 0,10-13 0,5 7-129,-6-1 0,3 7 129,2-2-129,4 0 0,0 2-129,1 0 129,1-3-129,5 6 129,0-2 0,2-4 0,0-4 0,2-3 0,0-19 0,0 30 0,0-30-129,0 0 0,0 19 0,0-19-258,0 0-258,0 0-1290,0 0-2967,16-4-516,-16 4-258,0 0-258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3.6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B8DB8B3-477F-4737-81FB-C9209DB362B4}" emma:medium="tactile" emma:mode="ink">
          <msink:context xmlns:msink="http://schemas.microsoft.com/ink/2010/main" type="inkDrawing"/>
        </emma:interpretation>
      </emma:emma>
    </inkml:annotationXML>
    <inkml:trace contextRef="#ctx0" brushRef="#br0">15-8 3096,'0'0'5289,"0"0"-129,-17 2-1290,17-2-1419,0 47-645,0-19-516,16 21-516,-8-6-258,7 10-129,-4-3-129,0-6-258,1-2-129,-6-17-516,11 4-516,-17-29-2193,0 0-1806,10-9-129,-10-14-387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4.0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9234CD-600C-4245-9D17-6F4A5FA518AD}" emma:medium="tactile" emma:mode="ink">
          <msink:context xmlns:msink="http://schemas.microsoft.com/ink/2010/main" type="inkDrawing"/>
        </emma:interpretation>
      </emma:emma>
    </inkml:annotationXML>
    <inkml:trace contextRef="#ctx0" brushRef="#br0">3-8 5805,'19'9'5676,"-19"-9"-387,18 37-387,5-2-3354,-23-15-516,11 16-129,-7-2-387,8 11 129,-6 3-258,6 7 0,-5 0 0,5 10-129,-3-3 0,7 4 0,1 0-258,5-7 129,5-2-129,0-7-129,5-1-258,2-12 0,3-1-258,-4-19-129,8 8-1032,-22-25-2451,11 0-1032,-8-12-258,-4-6-258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4.4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0A4EFC-1327-4E9C-B037-46ABB84926D8}" emma:medium="tactile" emma:mode="ink">
          <msink:context xmlns:msink="http://schemas.microsoft.com/ink/2010/main" type="inkDrawing"/>
        </emma:interpretation>
      </emma:emma>
    </inkml:annotationXML>
    <inkml:trace contextRef="#ctx0" brushRef="#br0">-3 0 4644,'0'0'5289,"0"0"-129,0 0-2064,0 0-645,1 9-903,-1-9-387,40 35-387,-18-14-129,10 10-258,-7-1-129,3 2-129,-6-4 0,-1-5-258,-2 1-129,-19-24-645,28 25-1032,-28-25-2967,0 0-387,0 0-258,16-25-258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4.8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30BB72-8079-4CA0-AFE6-498CBEBF6A3D}" emma:medium="tactile" emma:mode="ink">
          <msink:context xmlns:msink="http://schemas.microsoft.com/ink/2010/main" type="inkDrawing"/>
        </emma:interpretation>
      </emma:emma>
    </inkml:annotationXML>
    <inkml:trace contextRef="#ctx0" brushRef="#br0">-10 42 3999,'9'-18'5418,"-9"18"-129,0 0-129,8-22-3483,18 25-129,-26-3-387,47 9-258,-20 1-129,15 16-258,0-1 0,10 14-129,-2 3 0,2 10-129,-4 4 0,-1 3-129,-4 3 129,-5 2-129,-7 0 0,-8-4-258,-4-3 258,-10-8-387,-1-6-258,-8-17-387,6 5-774,-6-31-3612,0 0-258,0 0-258,-9-12-516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5.2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155E7BD-8BC5-4AC3-B9AB-38A5935FDB97}" emma:medium="tactile" emma:mode="ink">
          <msink:context xmlns:msink="http://schemas.microsoft.com/ink/2010/main" type="inkDrawing"/>
        </emma:interpretation>
      </emma:emma>
    </inkml:annotationXML>
    <inkml:trace contextRef="#ctx0" brushRef="#br0">-2 14 6837,'-4'-18'5418,"4"18"0,0 0-387,14 2-4128,11 16 129,-6-7-387,11 5-258,-3 0-129,-3-4-258,-1 2-258,-23-14-516,41 9-2580,-41-9-1548,0 0-645,8-15-387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5.7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F0C5961-526A-4963-908C-D596B4CEF602}" emma:medium="tactile" emma:mode="ink">
          <msink:context xmlns:msink="http://schemas.microsoft.com/ink/2010/main" type="inkDrawing"/>
        </emma:interpretation>
      </emma:emma>
    </inkml:annotationXML>
    <inkml:trace contextRef="#ctx0" brushRef="#br0">-3 14 3354,'8'-24'5676,"-8"24"-129,17 0-258,-3 23-2064,-14-23-2064,46 44 0,-9-20-387,15 18-129,1-8 0,20 9-129,1-9-129,7 3-129,3-12-129,3-5 129,-4-7-129,-7-7-129,-5-6 0,-18-1-258,-9-13-129,-19-5-129,-3 5-387,-23-20-2064,-7 19-2322,-6-4-516,14 19-258,-35-30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6.1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9F75A0-1372-405D-97F5-C113E268A3AB}" emma:medium="tactile" emma:mode="ink">
          <msink:context xmlns:msink="http://schemas.microsoft.com/ink/2010/main" type="inkDrawing"/>
        </emma:interpretation>
      </emma:emma>
    </inkml:annotationXML>
    <inkml:trace contextRef="#ctx0" brushRef="#br0">0 128 3096,'0'0'5160,"0"0"129,0 0-1548,0 0-1290,24 0-645,-24 0-387,28-10-516,-9-5-129,8 7-258,-5-4-387,2-2-129,4 5-387,-15-14-2193,5 10-2451,0 4-387,-18 9-516,21-15 258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6.7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5C0858-3116-4D8E-8819-FE15F99F80F6}" emma:medium="tactile" emma:mode="ink">
          <msink:context xmlns:msink="http://schemas.microsoft.com/ink/2010/main" type="inkDrawing"/>
        </emma:interpretation>
      </emma:emma>
    </inkml:annotationXML>
    <inkml:trace contextRef="#ctx0" brushRef="#br0">8 67 1161,'0'0'5289,"0"0"258,-9-21-387,4 2-2451,21 19-1032,-2-18-387,23 18-258,0-5-129,19 5-258,2 0-129,17 16 0,-1-6-129,10 13 129,1-4-258,2 3 0,-7-4 0,-1 1-129,-7 0-129,-11-6-129,-5-1-258,-22-8-387,6 18-2451,-24-10-2064,-16-12-645,8 32-129,-8-15-129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7.2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E106C4-8FC3-4BDC-9806-F77B5EA7CE9F}" emma:medium="tactile" emma:mode="ink">
          <msink:context xmlns:msink="http://schemas.microsoft.com/ink/2010/main" type="inkDrawing"/>
        </emma:interpretation>
      </emma:emma>
    </inkml:annotationXML>
    <inkml:trace contextRef="#ctx0" brushRef="#br0">32 106 774,'-20'-16'3483,"20"16"387,0 0 0,0 0-516,-11-18-258,27 22-774,-16-4-387,36 0-645,-17-7-387,16 7-258,-5-12-258,4 5 0,-4-4-258,-1 3-129,-5-3-129,-7-4-387,7 15-2451,-24 0-2193,0 0-387,0 0-645,8-12 259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39.8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572A85-3394-4BD4-9470-BAC97E9B1022}" emma:medium="tactile" emma:mode="ink">
          <msink:context xmlns:msink="http://schemas.microsoft.com/ink/2010/main" type="inkDrawing"/>
        </emma:interpretation>
      </emma:emma>
    </inkml:annotationXML>
    <inkml:trace contextRef="#ctx0" brushRef="#br0">34 271 903,'-22'0'5934,"6"0"-258,16 0 0,0 0-2322,13-40-903,39 32-645,-2-25-774,26 11 0,5-4-387,18 3 0,1-3-258,3 1-129,-13 5-129,-10 2 129,-13 6-129,-15 5-129,-11 1 0,-17 2-258,-7 4-387,-17 0-645,0 0-4128,0 0-387,-13 0-258,-6 8-774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1T13:11:57.94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 contextRef="#ctx0" brushRef="#br0">-5-12 2967,'20'6'5934,"-20"-6"-645,0 0 0,0 0-4515,-18 5-258,18-5 129,0 0 129,-10-10-387,10 10-258,0 0-258,0 0-129,0 0-645,0 0-774,0 0-2838,0 0-903,13 0-258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48.8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18446E-A8CE-4E9C-93F2-9E6866D2CF02}" emma:medium="tactile" emma:mode="ink">
          <msink:context xmlns:msink="http://schemas.microsoft.com/ink/2010/main" type="inkDrawing"/>
        </emma:interpretation>
      </emma:emma>
    </inkml:annotationXML>
    <inkml:trace contextRef="#ctx0" brushRef="#br0">183 41 9417,'0'-12'5934,"0"12"-516,-30-7 0,13 2-5160,-1-5-129,18 10 0,-27-7 0,27 7 0,-23 0-129,23 0 129,-22 3 0,22-3 0,-21 14 0,21-14 0,-16 19 0,16-19 129,-5 22-129,2 1 129,2-5-129,1-3 0,0 10 129,6-1-129,0-5 129,9-1-129,-15-18 0,33 22 0,-13-18-129,1-4 129,-1 0-129,-1-9 0,-19 9 0,23-33 0,-23 18 0,0-10 0,-8 2 0,-5 2 129,-3 2-129,0 4 129,16 15-129,-30-10 129,30 10 0,-20 13 0,13 6 0,7 4 0,0-4 0,7 3 0,-7-22-129,23 22 129,-4-21-129,2-1 129,-2-7-129,0-5 0,-5-5 0,-14 17 129,13-32-129,-13 17 0,0 15 0,-11-30 0,11 30 0,-33-26-258,15 20 0,-2-6-516,20 12-645,-41 5-3483,41-5-903,-29 33-387,15-3-645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50.7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A3884C4-81C2-4EA3-986F-93FF8A6BB803}" emma:medium="tactile" emma:mode="ink">
          <msink:context xmlns:msink="http://schemas.microsoft.com/ink/2010/main" type="inkDrawing"/>
        </emma:interpretation>
      </emma:emma>
    </inkml:annotationXML>
    <inkml:trace contextRef="#ctx0" brushRef="#br0">580 291 5547,'17'-42'5676,"-17"20"-129,-5-3-387,-20-2-3999,4 14-516,-10-10 0,1 16 0,-14 0-258,1 7-129,-6 0 0,2 4 0,-4 5 0,8 8-129,-1 4 0,3 11 0,6 4-129,5 6 258,5 3-129,7 13 129,6 2 129,10 3-129,2-3 258,14 2-258,9-11 129,8-2 0,6-12-129,10-14 0,4-7-258,1-14 0,1-2 0,3-14 0,-7-5 0,-5-11 0,-3-3-129,-12-5 129,-11-1-129,-8-3 129,-8 2-258,-2-4 258,-15 1-129,-5 3 0,-7-1 129,-5 3 0,-6 5 0,2 3 0,-2 7 0,-1 9-129,1 9 258,1 5-258,4 5 129,5 12 129,6 6-129,4 9 0,4 2 0,4 5 129,7 2 129,3 4 0,0-4 0,10 3-129,6-2 129,9-9-129,-1-8 129,9-13-129,3-12 0,-1 0-258,0-19 129,-2-12 0,-6-5-129,-7-4 129,-1 0-129,-11 2 129,-6-4-129,-2-2 129,-8 5 0,-5 1 0,-6 7 0,-1 4-129,-6 1 129,-1 13 0,2 4 0,-3 9 0,1 10 0,3 9 0,5 8 0,7 9 129,0 1-129,9 7 258,3 1-258,3-1 258,12-9-129,7 0 129,6-16-129,5-9-129,2-10 129,0-3-129,-2-20 0,2-3 0,-8-6-129,-7-9 0,-9-1 129,-4-2 0,-7-2 0,-3 6 0,-12 1 0,0 7-129,-11 7 129,4 15 0,-3 10 0,1 18 0,4 16 0,5 5 129,4 8-129,10-3 129,1 0-129,11-11 129,9-11-129,4-15 0,6-7 0,0-7 0,2-15 0,-5-7-129,-4-2 258,-4-8-258,-6-4 129,-5 3 0,-8-3 0,-5-2 0,-11 2 0,-6 6 0,-8 2 0,0 10 0,-9 15 129,1 6-129,0 4 0,-2 24 0,4 8 0,4 11 129,5 7-129,2 4 0,11 4 129,6-6 0,8 0 0,8-4 0,14-10 1,16-12-130,6-13 0,8-9 0,1-4 0,2-22 0,-3-4 0,-3-11-130,-8-7 130,-14-2 0,-10-7-129,-12 3 129,-5-3 0,-9 3-129,-12 6 129,-11 11 0,-4 10 0,-5 10-129,-5 13 129,-1 18 0,2 14 0,1 13 0,8 11 129,6 7-129,8 3 129,7 5 0,15-7-129,2-2 130,19-11-130,10-11 0,9-12 0,4-12 0,8-16 0,0-10 0,-4-15 0,1-10 0,-15-5 0,-8 0 0,-12-2 0,-11-7 0,-4 9-130,-20 1 130,-3 10 0,-10 8 0,-1 8 0,-3 13 0,-3 9 130,4 18-260,3 7 130,7 3 0,5 9-129,3-4-258,12 3-516,-7-26-2193,30 20-1677,1-27-1290,7-5-387,8-7-516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53.5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B09666-5285-4972-8929-5B99CB4B53E5}" emma:medium="tactile" emma:mode="ink">
          <msink:context xmlns:msink="http://schemas.microsoft.com/ink/2010/main" type="inkDrawing"/>
        </emma:interpretation>
      </emma:emma>
    </inkml:annotationXML>
    <inkml:trace contextRef="#ctx0" brushRef="#br0">280 232 2580,'0'0'5418,"19"-15"-387,-19 15-1161,-6-19-1677,6 19-516,0 0-387,0 0-258,-21-1-387,21 1-129,-25 1 0,25-1-129,-29 19 129,20-1-387,-4-2 258,4 8-129,-1-5 0,5 7 0,4-4 129,1 2-129,0-3 0,9-5 0,-9-16 0,26 17 0,-26-17-129,25 0 129,-25 0-258,28-11 129,-28 11 0,19-30-129,-14 10 129,-2 0-129,-3-4 0,0-4 129,0 2-258,-4 0 258,-6 0-129,1 3 129,9 23-129,-19-21 258,19 21-129,-23 6 0,11 13 129,1 8-129,0 2 129,4 2-129,3-3 129,4-2-258,0-8 258,0-18-129,17 19-129,-17-19 0,33-11 129,-15-7-129,-3-4-129,1-4 258,-8 1-258,-2-1 258,-6 2-258,0 3 258,-9 3-258,-8 6 258,-4 4-129,-1 4 0,-2 4 0,-1 5 0,0 13 0,6 8 0,1 0 129,7 7-129,8 2 129,3-2-129,8-3 129,9-4-129,7-9 0,4-6 0,6-6 0,-6-5 0,1-6 0,-3-8 0,-8-6 0,-4-4 0,-9-6-129,-5-3 258,0 2-258,-11-2 258,-4 1-258,-3-2 258,-1 12-258,-4 0 129,3 11 0,-1 6 129,1 5-129,2 12 0,6 9 0,-1 9 0,7 1 0,6 2 0,0-1 129,8-1-129,7-7 0,8-10 0,2-3 129,5-11-129,0-1 129,-2-15-258,-1-4 129,0-4 0,-6-2-129,-9-4 129,-2-2-129,-10-1 258,0 3-258,-11 3 129,-7 2 0,-4-1 129,-6 8-129,1 6 0,-3 7 0,-2 5 0,2 9 0,3 10 0,5 6 129,6 2 0,5 9-129,7 3 0,4 1 129,8-1 1,11-8-130,6 1 0,8-8 0,7-5 0,-3-10 0,5-9 0,-6-3 0,2-15 0,-11-5 0,-7-3 0,-7-2 0,-13-3 0,0 1 0,-13 2 0,-7 2-259,-7 2 388,-2 4-129,-2 0-129,-1 2 129,2 9 0,0 7 0,2 2 0,-1 15 0,7 9-129,2 7 258,5 10-258,9-1 258,6 0-258,0-3 258,11-3-129,10-12 0,4-7 0,5-15 129,2-3-129,-1-15-129,1-6 258,-4-4-129,-7-3 0,-4-6 0,-11 4 0,-6 3-129,0 2 258,-14-2-129,-8 4 0,-5 2 0,-4 4 0,-1 7-129,-3 6 129,0 7 0,1 0 0,2 15 0,0 10 0,9 6 0,-1 7 0,8 1 259,7 3-259,9-2 0,0 0 0,11-6 0,11-7 0,5-8 0,6-13 0,2-6 0,3-7 0,-4-11 0,-3-8 0,-6-1 0,-13-7 0,-7 6 0,-5-2-130,-6 15-515,-19-11-516,25 26-2064,-43-11-1677,19 11-1032,-7 4-645,2 11-258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54.3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81FCD9-A3FC-4DE3-8BC4-DB4E0A37BD0E}" emma:medium="tactile" emma:mode="ink">
          <msink:context xmlns:msink="http://schemas.microsoft.com/ink/2010/main" type="inkDrawing"/>
        </emma:interpretation>
      </emma:emma>
    </inkml:annotationXML>
    <inkml:trace contextRef="#ctx0" brushRef="#br0">71 7 6837,'-24'-9'5418,"24"9"-258,-19 4-258,0 9-3999,19 13-387,0-6 129,2 10 0,3-6 0,9 8-258,-5-17 129,9 7 0,-18-22 129,28 11-258,-28-11-129,27-2 0,-27 2-129,22-23 0,-22 23 0,8-23-129,-8 6 129,0 17-129,-16-27 129,16 27-129,-30-25 129,13 18 0,-2 5 0,19 2 0,-32 4 0,32-4 129,-19 33-129,16-9 0,-2-1 0,5 0 0,0-7-129,2-1 0,-2-15 0,0 0-387,25 18-516,-25-29-2967,0 11-1935,13-27 0,0 9-645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55.7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7162E28-C473-4CAE-BC2D-07C995F2AA65}" emma:medium="tactile" emma:mode="ink">
          <msink:context xmlns:msink="http://schemas.microsoft.com/ink/2010/main" type="inkDrawing"/>
        </emma:interpretation>
      </emma:emma>
    </inkml:annotationXML>
    <inkml:trace contextRef="#ctx0" brushRef="#br0">171 72 4644,'0'-27'5547,"-21"8"-129,21 19-516,-19 0-3741,-1-5-258,20 5-129,-19 15-129,17 6 129,2-21-258,-1 43 129,1-24-129,6 2 0,-6-21-129,28 24 0,-28-24 0,38 2-258,-17-2 129,-2-10-129,-3-7 0,1-2 0,-9 0 129,-3 1-129,-5-4 129,-2 4 0,-11 3 0,-4 3-129,-4 1 129,-1 7-129,-1 4 0,-3 0 0,1 8-129,1 6 0,1 5 0,7 3 129,-2 4-129,9 0 0,1 3 0,8 1 0,8-8 129,3 3-129,11-9 129,3-2-129,4-8 0,4 1 129,0-7-129,-3-7 0,-3-6 0,-2-5 0,-6 0 129,-6-4-129,-5 3 0,-6-9 129,-2 8-129,-10 0 0,-6 3 0,-1 0 0,-7 7 129,2 3-129,-2 7 0,1 7 0,-1 9 0,7 8 129,1 6 0,5 8-129,4-1 129,7 1-129,0-6 129,15-6-129,5-5 0,4-8 129,6-6-258,0-7 129,0-3 0,0-9 0,-5-9-129,0-2 129,-9-7-129,-3 1 129,-7-2 0,-4-1 0,-2 1 0,-8-5 0,-6 10 0,-5 4 0,-2 3 0,-3 10 0,-4 7 0,3 2 0,-4 18 0,6 4 129,-3 9-129,4 2 129,8 0-129,0 3-129,7-9 129,4 0-129,3-2-129,0-25-387,40 26-516,-40-26-2451,57 0-2193,-21-4-258,11 4-645,7 0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1:56.4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D45424-3D40-4352-B0E8-A470A609BB27}" emma:medium="tactile" emma:mode="ink">
          <msink:context xmlns:msink="http://schemas.microsoft.com/ink/2010/main" type="inkDrawing"/>
        </emma:interpretation>
      </emma:emma>
    </inkml:annotationXML>
    <inkml:trace contextRef="#ctx0" brushRef="#br0">40-4 3354,'0'0'5547,"0"0"-516,-16 6 0,-2-6-3612,18 0-516,-8 20 0,8 2-258,0-22 0,0 29-129,0-29 516,7 35-387,-7-35 129,12 25-258,-12-25 0,23 0-129,-23 0-129,31-16 0,-15-2-258,1-3 258,-4 1-258,-2 1 129,-6 1 129,-5 18-129,0-21 129,0 21-129,-22-4 0,22 4 0,-30 11-387,14-7-774,16-4-4257,0 34-387,-2-9-387,-6-3-387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0:51:32.90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0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context xml:id="ctx1">
      <inkml:inkSource xml:id="inkSrc17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5-23T12:32:04.199"/>
    </inkml:context>
    <inkml:context xml:id="ctx2">
      <inkml:inkSource xml:id="inkSrc1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2" timeString="2014-05-23T12:26:24.553"/>
    </inkml:context>
  </inkml:definitions>
  <inkml:traceGroup>
    <inkml:annotationXML>
      <emma:emma xmlns:emma="http://www.w3.org/2003/04/emma" version="1.0">
        <emma:interpretation id="{8FBF2A65-2677-47C8-9728-1BD56B130447}" emma:medium="tactile" emma:mode="ink">
          <msink:context xmlns:msink="http://schemas.microsoft.com/ink/2010/main" type="writingRegion" rotatedBoundingBox="556,2896 21300,2432 21518,12210 775,12673"/>
        </emma:interpretation>
      </emma:emma>
    </inkml:annotationXML>
    <inkml:traceGroup>
      <inkml:annotationXML>
        <emma:emma xmlns:emma="http://www.w3.org/2003/04/emma" version="1.0">
          <emma:interpretation id="{D3C2BE43-6696-48D4-93B1-FF2810BBBA3E}" emma:medium="tactile" emma:mode="ink">
            <msink:context xmlns:msink="http://schemas.microsoft.com/ink/2010/main" type="paragraph" rotatedBoundingBox="-440,3497 2866,2179 4036,5113 729,6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F635A5-CB4E-408E-9933-04D47E40C096}" emma:medium="tactile" emma:mode="ink">
              <msink:context xmlns:msink="http://schemas.microsoft.com/ink/2010/main" type="line" rotatedBoundingBox="-440,3497 2866,2179 4036,5113 728,6431"/>
            </emma:interpretation>
          </emma:emma>
        </inkml:annotationXML>
        <inkml:traceGroup>
          <inkml:annotationXML>
            <emma:emma xmlns:emma="http://www.w3.org/2003/04/emma" version="1.0">
              <emma:interpretation id="{8F0E1611-C533-4E50-B044-3868AEE3253D}" emma:medium="tactile" emma:mode="ink">
                <msink:context xmlns:msink="http://schemas.microsoft.com/ink/2010/main" type="inkWord" rotatedBoundingBox="-440,3497 2866,2179 4036,5113 728,6431"/>
              </emma:interpretation>
              <emma:one-of disjunction-type="recognition" id="oneOf0">
                <emma:interpretation id="interp0" emma:lang="en-US" emma:confidence="0.5">
                  <emma:literal>palliators</emma:literal>
                </emma:interpretation>
                <emma:interpretation id="interp1" emma:lang="en-US" emma:confidence="0">
                  <emma:literal>palliators.</emma:literal>
                </emma:interpretation>
                <emma:interpretation id="interp2" emma:lang="en-US" emma:confidence="0">
                  <emma:literal>palliators,</emma:literal>
                </emma:interpretation>
                <emma:interpretation id="interp3" emma:lang="en-US" emma:confidence="0">
                  <emma:literal>palliators*</emma:literal>
                </emma:interpretation>
                <emma:interpretation id="interp4" emma:lang="en-US" emma:confidence="0">
                  <emma:literal>palliators"</emma:literal>
                </emma:interpretation>
              </emma:one-of>
            </emma:emma>
          </inkml:annotationXML>
          <inkml:trace contextRef="#ctx0" brushRef="#br0">-1423-8612 4257,'0'0'5289,"0"0"-258,21 7-2580,-21-7-258,0 0-645,0 0-258,3 31-258,-3-31-258,0 39-258,-8-17 129,8 12-129,-8-1-129,5 8 0,-3-2-129,4 11 0,0 1-129,-1 5 129,3 3-129,-3 4 0,3-3 0,-1 5-129,-1-2 129,0 0 0,-2 0-129,0 3 129,1-2 0,2 1 0,-6-5-129,6-1 129,-1-3-129,2-1 0,0-7 129,0-3-258,0 0 129,0-1 0,0 3 0,0 2-129,0 0 258,2 2-258,-1-6 129,-1 0 129,2-1-129,0-1 0,1-4 0,-2-2 0,1 0 0,-1 1 0,1-1 0,0 0 0,1-3 0,0 2 0,-1-2 0,-1 7 129,2-8-129,2-2 0,-2 5 0,2-3 0,-5 1 0,3 3 0,2-5 0,0-2 0,-4 0 0,1-1 129,1 4-258,0-3 129,0 4 129,2-2 0,0-2-129,-1 4 0,1 3 129,0 0-129,0-4 129,-4 1-129,7 3 0,-6-1 0,1 4 0,0-7 0,0 0 0,-1 4 0,-1-3 0,4 0 129,-5-1-258,2-3 258,-1-3-258,1-2 129,-1-4 0,-1-4 0</inkml:trace>
          <inkml:trace contextRef="#ctx0" brushRef="#br1" timeOffset="-3.25493E8">-1255-8298 3870,'14'-63'3870,"-6"44"-129,-8-13-645,0 32-645,9-36-387,-9 36-387,5-20-129,-5 20-516,3 20-258,2 27-129,-5 18-129,0 21-129,-2 17-258,-1 20 129,0 9-129,1 5-129,-1-7 129,0-15 0,2-21-129,1-15 0,0-25 0,0-19 0,0-35 0,0 0 0,0 0 0,7-52 0,-7-13 129,2-14-129,0-18 0,-1-12 0,2-11 0,1-3 129,-3 3-129,4 8 0,-2 14 0,-1 18 0,1 17 0,0 23 129,-3 40-129,0 0 0,9 23 258,-7 38-258,-2 19 129,2 16-129,-2 14 129,0 9-129,0-2 129,-7-4 0,2-10-129,-1-15 0,3-13 0,1-19 129,1-18-129,1-38 0,0 0 0,0-19 0,1-42 0,4-23 0,1-22 0,-1-22 0,2-13 0,-3-6 0,3 3 0,-4 14 0,3 14 0,-3 24 129,-1 19-129,3 31-129,-5 42 129,0 0 0,0 53 0,0 21 0,-5 17 0,-3 24-129,0 9 258,-5 11-129,-1 1 0,0-10 0,1-7 0,-1-18 0,3-17 0,2-20 129,4-17-258,0-24 129,5-23 0,0-19 0,0-33 0,5-20 0,3-21 129,0-22-258,1-12 258,2-12-129,-1 6 0,-1 10 0,1 11-129,-3 23 258,-3 24-129,0 35 0,-4 30 0,0 39 0,0 36 0,-9 22-129,-5 25 258,1 14-258,-1 7 258,0 0-129,-1-8 0,4-19 0,2-17 0,6-23 0,-1-17 0,4-23 129,0-36-258,0 0 129,26-26 129,-14-27-129,3-26 0,0-14 0,-2-22 0,0-15 0,-1-7 0,-1-3 0,-6 4 0,3 10 0,-3 16 0,1 21 129,-4 28-258,2 36 129,-4 25 0,4 48 0,-4 30 0,0 25 0,-4 23 0,-3 18-129,0 4 129,3-3 0,-1-12 0,2-15 129,3-21-129,0-13 0,0-24 0,6-20-129,0-16 258,-6-24-129,18-11 0,-7-35 0,-2-25 0,2-21 0,0-23 129,0-21 0,-1-10-129,-1-6 0,1 5 0,-2 18 0,-2 22 0,-1 33 0,-2 37 0,-3 37-129,8 54 258,-8 39-129,0 34 0,0 20 0,-2 13 0,-2 5 129,2-6-129,0-13 0,1-25 0,1-24-129,0-16 129,6-29 0,2-19 0,-8-33-129,19 0 129,-8-29 129,-1-38-129,1-23 129,-2-24-129,4-26 129,-2-12-129,1-7 258,1 4-258,0 7 0,-2 15 0,-3 16 0,-4 21 0,3 26 0,-6 23 0,-1 22 0,0 25 0,0 30 0,-1 32 0,-7 27 0,5 22 0,-5 18 0,0 14 0,0 7 0,2-5 129,-1-12-129,4-16-129,2-21 129,-4-15 0,5-29 0,0-26 0,0-26-129,8-38 258,0-37-129,1-32 0,2-34 129,2-22-129,1-17 0,0 4 0,1 13 0,-6 31 0,0 38 0,-4 43 0,-5 51-129,0 45 258,0 47-258,-3 30 129,-6 21 0,4 14 0,-3 0 0,2-7 0,4-12-129,2-21 129,0-15-129,0-26 129,5-21-129,1-21 129,-6-34 0,0 0 0,19-34 129,-13-31-129,1-21 129,-1-19-129,2-24 129,-3-8-129,3-11 0,-1 4 0,-2 6 0,2 13 0,-7 26 0,1 17 0,-1 24 0,0 37 0,0 21 0,-11 54 0,0 28 0,1 28 0,-1 27 0,2 11 0,4 10 0,5-5 129,5-17-129,9-20-129,7-27 258,4-28-129,0-31 0,-1-27 0,1-22 0,-6-30 0,-6-19 0,-5-18 129,-7-18-129,-1-15 0,0-10 0,-8-3 0,-6 7 0,-5-1 0,-3 14 0,-8 11 0,0 21 0,-6 22 0,-1 21 0,-2 33 0,-4 20 0,4 38 0,4 31 0,5 26 0,8 17 0,6 14 0,13-1 0,3-9 129,19-14-129,8-22-129,14-27 258,5-32-129,1-30 0,5-21 0,-4-36 0,-4-19 0,-11-18 0,-3-21 0,-13-13 0,-9-7 0,-8-1 0,-6 2 0,-10 1 129,-9 12-129,-5 10 0,-5 27 0,-4 16 0,-2 25 0,-4 36 0,-2 29 0,4 39 0,4 27 129,7 24-258,8 13 129,13 7 0,11 6 0,8-18 0,17-16 0,13-17 0,7-29-129,7-23 258,2-26-129,1-16-129,-3-32 258,-9-16-129,-4-19 0,-10-21-129,-6-6 129,-10-8 129,-10-5-129,-3-1 0,-8 4 0,-8 6 0,-6 9 0,-6 18 129,-4 15 0,-6 19-258,0 27 129,-7 20 0,0 42 0,3 31-129,4 29 258,6 23-258,10 21 129,12 6 129,10 6-129,18-12 0,17-22 0,12-19 129,8-27-258,7-29 258,1-27-129,0-30 0,-2-17 0,-8-32 0,-4-17 0,-9-20 0,-9-16 0,-9-13 0,-6-13 0,-3-6 0,-10-5 0,-1 4 0,-2 6 0,-3 11 0,-7 7 0,-3 18 129,-2 23-129,-1 31 0,-3 35 0,-6 30 0,-2 45 0,-2 29 0,2 29 0,5 28 0,3 12 0,13 4 0,6-8 0,5-15 129,22-23-258,7-24 129,12-26 0,2-35 0,1-24 0,3-21 0,-3-35 0,-7-24 0,-7-21 0,-5-15 129,-8-17-129,-4-10 0,-6-13 0,-7-7 0,-5 1 0,0 4 0,-5 11 0,-6 12 0,-6 18 0,-2 22 0,-5 35 0,-1 37 0,-8 38 0,-4 42 0,3 32 0,-6 31 0,5 21 0,5 17 0,5-3 0,12-8 0,10-21 0,5-26 0,17-21 0,6-25-129,7-29 129,1-20 0,3-25 129,2-22-129,-6-26 0,-4-26 129,-1-18-129,-6-16 129,-2-20-129,-8-11-129,-3-5 129,-7 3 0,-1 9 0,-6 14 0,-7 11 0,-6 25 0,-3 19 0,-6 29 0,-2 25 0,-8 31 0,-2 47 0,-7 34 0,2 31 0,3 24 0,2 20 0,10 3 0,11 2 0,15-17-129,4-24 129,20-27-129,12-28 129,7-30-129,5-26 129,-1-31 0,1-21 0,2-35 129,-5-26-129,-4-23 258,-7-23-258,-3-20 129,-8-6-129,-7-5 129,-4 7-129,-8 6 0,-8 5 0,-9 27-129,-2 14 129,-5 27 0,-4 25 0,-6 25 0,0 23 0,-9 39 0,2 44 0,-3 33 0,-1 28 0,6 25 0,7 16 0,9 11-258,12-9 258,11-15-129,12-24 129,18-33-129,10-31 129,6-34 0,4-32 0,7-26 0,-3-36 0,-4-24 129,-4-20 0,-3-19 0,-8-16-129,-7-9 129,-3-8-129,-10-2 129,-6 2-129,-7 3 0,-2 6-129,-2 12 129,-11 17 0,-4 18 0,-7 17 0,-4 26 0,-5 24 0,-7 25 0,-4 42-129,-5 34 129,0 28 0,2 22 0,7 25 0,8 14 0,13 2 129,12-6-258,10-22 129,19-20-129,11-22 129,11-28 0,8-28 0,1-32 0,2-25 0,-3-30 258,-8-25-258,-1-20 129,-11-23-129,-10-21 129,-8-11-129,-8-7 0,-6 2 0,0-2 0,-9 12 0,-5 0 0,-4 16 0,-4 23 0,-3 15-129,-5 29 129,-2 30 0,-7 36 0,1 48 0,-3 36 0,3 36 0,0 23 0,11 18 0,9 4 0,12-10 0,6-12 0,13-29-129,15-19 0,10-30 258,5-30-258,3-25 129,1-26 0,-3-29 129,-1-30 0,-5-23-129,-5-24 129,-6-17-129,-5-17 129,-8-6-129,-4-4 0,-4 3-129,-6 5 129,0 13 0,-9 18 0,-4 16 0,-6 20 129,-2 35-129,-4 24 0,0 28-129,-4 43 129,-1 29 129,0 28-129,5 21 0,5 16 0,7 12 0,7-5 0,6-6 0,4-18 0,12-20 0,6-23 0,0-22 0,4-25 0,-1-27 0,-1-23 129,-7-35-129,2-28 0,-2-32 0,-2-23 0,-4-19 0,0-10-129,-3-15 129,-5 10 0,0 9 0,-3 25 0,0 23-129,-6 39 258,-2 31-129,8 33 0,-27 63 0,3 38 0,-1 35 0,1 28 129,-3 15-129,8 6 0,5-6 129,9-16-258,5-23 129,10-29-129,14-39 129,-1-16-129,10-32 129,-1-22 0,-3-17 0,1-33 129,-7-23-129,-1-24 129,-3-16-129,-1-18 129,-9-10-129,-6-2-129,-3-1 129,0 11 0,-8 13 0,-4 23 0,-2 22 0,-10 22 0,2 28 0,-3 23 0,-6 36 129,-2 35-129,-6 29 0,2 23 0,4 21 0,10 15 0,10 0 0,8-4-129,10-17 129,17-22-129,11-30 129,8-26-129,4-35 129,-3-25 0,-1-23 0,-1-33 129,-9-17-129,-5-27 129,-10-14-129,-5-15 0,-5-5 0,-6-4 0,-5 3 0,-9 12-129,-5 10 129,-3 16 0,-5 19 0,-5 22 129,1 24-129,-4 24 0,-5 19 0,-1 34 0,5 28-129,-2 27 129,5 23 0,8 13 0,7 12 0,14-2 0,4-8 129,12-18-129,12-20 0,6-20 0,3-29 129,2-24-129,1-24 0,-9-20 0,5-32 0,-9-24 129,-5-20-129,-2-19-129,-7-18 129,-7-5 0,-2 1 0,-4 12 0,-10 13 0,-5 22 0,-1 28 0,-4 24 0,-1 35 0,-5 42-129,-5 29 258,3 29-258,4 18 129,-2 19 0,6 4 0,10-2 0,4-12 0,10-16 0,7-23 0,10-25 0,7-22 0,1-25 0,-1-19 0,1-32 0,0-24 129,-4-27 0,-5-17-129,-4-17 0,-1-15 0,-7-2 0,-1 8 0,-3 14 0,0 23-129,-5 20 129,-4 29 0,9 43 0,-26 14 129,10 49-129,-4 27 0,6 24 0,0 8 0,4 14 0,7-5 0,3-5 0,8-24-129,11-26 258,4-16-129,4-29 0,3-23 0,-3-21 0,0-34 0,-5-27 0,0-22 0,-1-12 0,-4-20 0,-3-4 0,1 4 0,-6 10-129,-3 19 129,2 21 0,-6 23 0,3 22-129,-5 33 129,0 16 0,0 38 0,0 28 0,-5 20 129,2 18-129,3 13 0,0 6 0,5-7 0,9-8 0,3-23-258,8-15 258,1-26 0,2-17 0,2-19 0,2-18 0,-2-9 0,-2-27 129,-4-14 0,1-26 0,-1-14-129,0-16-129,-4-8 129,-1-6 0,-3-1 0,-5 8 0,-1 13 0,-6 16-129,-2 24 129,-2 12 0,-5 24 0,5 18 0,-22 55 0,6 23 0,-4 20 129,1 17-129,0 16 0,5 6 0,6-8 0,6-12-129,2-22 129,11-26-129,8-26 129,2-23 0,1-20 0,0-30 129,-3-17-129,-5-23 129,-1-21-129,-4-15 129,1-8-129,-2-13 0,-5-6-129,0 1 258,-3 6-258,0 13 129,-6 14 0,-1 17 0,-1 19 0,-4 23 0,12 40 0,-24 9-129,10 51 129,-2 32 0,0 24 0,2 20 0,1 13 129,5 5-129,5-7 0,3-15 129,2-25-129,9-21 0,5-30 0,-2-18 0,3-22 0,-17-16 0,22-32 0,-14-26 0,-3-25 0,0-27 0,-5-15 0,0-17 0,-5-7-129,-3 0 129,-4 8 0,-4 11 0,0 29 0,-5 19 0,-2 28 0,-4 25 0,0 29 0,-8 34-129,0 43 258,-1 31-129,3 24 0,1 20 129,10 11-129,8 0 0,9-8 0,5-15 0,18-31-129,7-15 0,5-37 129,1-24 0,1-26 0,0-22 0,-4-34 0,-1-31 129,-10-23-129,1-24 129,-7-15-129,-5-10 0,-3-7 0,-3 9 0,0 12-129,-9 17 258,-2 22-258,-3 29 129,-5 19 129,-2 31-129,-1 24 0,-7 44-129,-4 35 258,0 36-129,-2 23 0,2 17 0,6 17 0,11-5 0,7-1 0,9-20-129,8-26 129,14-28-129,6-29 129,7-26-129,3-27 129,-2-16 129,1-40 0,-4-17 0,-3-28-129,0-18 0,-3-14 0,-8-14 129,0-7-129,-5 6 0,-3 6-129,-5 16 129,1 16 0,-7 22 0,0 18-129,0 24 129,0 32 0,-8 14 0,0 41 0,-3 23 0,-2 16 0,1 20 0,2 11 129,2 1-129,5-5 0,3-16 0,2-20-129,9-19 258,5-20-129,1-27 0,2-19 0,0-32 0,-2-32 0,-1-28-129,-2-24 129,-3-20 0,2-16 0,-7-5 0,1 10-129,-4 14 129,-2 28 0,-1 27 0,0 36 0,0 42 0,0 24 0,-4 46 0,-3 30 129,3 27-129,-3 13 0,4 12 0,3-1 129,0-8-129,0-17 0,11-20 129,0-24-129,2-24 0,3-16 0,-4-23 0,-12-19 0,24-7 0,-10-37 0,-3-17 0,0-23 129,2-20-258,-2-17 129,-1-13 0,-1-2-129,-1 7 129,-2 21 0,-1 23-129,-5 23 129,0 38 0,0 40 0,0 40 0,-5 32 0,-1 23 0,-2 15 129,-1 10-129,2 1 0,1-7 129,1-23-258,4-20 258,1-21-129,0-23 0,6-21 0,-6-22-129,14-15 129,-6-33 0,0-20 129,0-19-258,0-20 129,-2-19 0,-1-7 0,1-6-129,-1 13 129,0 11 0,-2 18-129,-2 26 129,1 23-129,-2 48 258,0 0-129,6 48 129,-4 31-129,3 17 0,-2 22 129,0 7-129,3 2 129,-1 1-258,1-12 129,2-16 0,-3-14 129,3-20-129,1-15 0,4-14 0,-4-13 0,-9-24 129,26-2-129,-10-32 0,-1-22 129,1-18-129,-5-18 129,-1-15-258,2-14 258,-7-1-258,-2 2 129,-3 11-129,0 13 0,-1 14 129,-9 15 0,4 19 0,-1 13-129,7 35 129,0 0 0,-6 16 0,6 36 0,0 26 0,2 14 0,4 21 129,0 10-129,-1-1 129,3-3-129,-2-17 129,1-15-258,-4-23 258,5-10-258,-4-24 129,3-13 0,-7-17 129,0 0-129,9-39 0,-7-6 0,1-13 0,2-9 0,0-18 0,-1-4 129,-1-3-258,7-4 129,-9 14-129,6 10 258,-6 16-129,3 11-129,-4 27 129,0 18 0,1 27 0,-1 34 129,0 12-129,0 13 0,0 12 0,-3 5 129,3-4-129,-6-10 0,6-16 0,-2-20 0,2-17 129,0-18-258,0-18 129,-2-28 0,-1-24 0,-1-20 0,-1-17 0,2-21 0,-10-10-129,0-5 129,2 3 0,-3 5-129,0 18 129,-4 20-129,1 18 129,-5 26 0,3 27 0,2 30 0,-9 37 0,-1 34 0,-6 27 0,-5 16 0,2 11 0,-3 11 0,1-6 0,3-20 0,5-22-129,8-22 129,7-29-129,8-21 129,7-38 0,0 0 0,-10-49 129,10-22-129,0-29 129,0-17-129,0-13 129,-3-11-129,-3 7 0,-1 8 0,1 20 0,-4 18-129,-1 25 129,-3 22 0,2 23 0,12 18 0,-26 46 0,9 25 0,-1 30 0,-5 24 0,-3 16 0,0 7 129,2 8-258,3-8 129,4-20 0,4-21 0,7-25-129,6-30 258,5-19-258,-5-33 129,30-9 129,-16-45-129,-1-23 0,1-26 0,2-17 129,-4-15-129,-1-4 129,-1-1-258,-4 12 258,-1 18-258,-2 16 258,-3 19-258,0 21 258,0 16-129,0 16 0,0 22 129,-17 26-129,4 30 0,-6 26 129,0 16-129,-3 13 0,0 5-129,0 3 129,3-10 0,3-20 0,8-25-129,8-25 129,0-39 0,0 0 0,17-60 0,2-22 0,2-26 0,1-9 0,-1-4-129,-1 1 129,-2 15 0,-4 20 0,-5 16 0,-2 26 0,-7 23 0,0 20 0,0 0 0,0 0 0,-10 0 129,2 14-129,0 23 0,0 19 0,-4 15 0,-2 17 0,-4 10 0,5 12 0,2 2-129,-3-4 258,2-11-258,7-16 129,5-13 0,0-22 0,9-12 0,10-21 0,3-13 0,7-17 0,6-24 0,3-13 0,4-9 0,2-8-129,4-11 258,-4-4-258,0 2 258,-1-1-258,-5 7 258,-6 4-258,-4 5 129,-6 5 0,-3 9-129,-8 8 129,-4 9 0,-4 5 0,-3 15 0,0 1 0,0 17 0,-11-20 0,11 20 0,-30-15 0,11 7 0,-4-3 0,-3 2 0,-4-4 0,-5 0 129,-5 4-129,-6-5 0,-3 0 0,-6 1 0,-2 0 0,0 2 129,2-3-129,8 5-129,6 3 129,12 0-129,29 6 129,0 0 0,0 12 0,38 5-129,14 2 129,13 2 0,8-4 0,3 2 0,-1 0 0,-2-3 0,-14-7 0,-7-3 0,-14 0 0,-10-4 0,-7-2 0,-21 0 0,17 0 0,-17 0 0,0-16 0,0 16 129,-8-31-129,-11 13 0,-6-6 0,-8-2 0,-12-6 129,-13 4-129,-15-7 0,-9-1 0,-11 9 0,-5 1 129,-5 7-129,4 8 0,12 6 0,12 3 0,18 2 0,23 18-129,19 4 129,19 12 0,32 2-129,21 5 129,22-1 0,13 2 0,9-2 0,1-5 0,1-11 0,-10-5 0,-12-9 0,-15-6 0,-15-4 0,-13 0 129,-13-1-129,-7-10 0,-18 11 0,15-22 0,-15 4 0,0 2 0,-6-3 0,-11-5 0,-5 3 0,-12-3 0,-10-1 0,-13 2 0,-14-2 0,-14 2 0,-12 6 0,-1 1 0,-3 6 0,8 5 0,11 3 0,20 2 0,18 0-129,23 7 129,21-7 0,32 32 0,28-13 0,21 3 0,13 0 0,11 0 0,2-1 0,4-5 0,-12-7 0,-12-3 0,-22-6 0,-14 0 129,-18-6-129,-9-3 0,-24 9 0,15-23 0,-15 23 0,-3-29 129,-13 10-129,-7-1 0,-7-3 0,-10 1 0,-7-3 0,-15 1 0,-11-1 0,-10-2 0,-9 4 0,-1 7 0,1 0 0,7 13 0,9-1 0,21 4-129,17 14 129,23 14-129,19 4 129,30 5 0,23 0 0,16-7 0,15-1 0,6-8 0,-1-8 0,-5-7 0,-7-6 0,-13-6 0,-21-8 0,-10-1 0,-15-1 0,-22 16 0,16-31 0,-16 14 0,-2-2 129,-12-2-129,-8-2 0,-13 1 0,-3-2 0,-14 3 0,-10-4 0,-10 5 0,-9 6 0,-3-4 0,-6 7 0,3 4 0,-3 6 0,8 1 0,3 1 0,11 9 0,5 6 0,11 2 0,6 0 0,11 1-129,13-1 129,8 2 0,11-3 0,4 6-129,18-3 129,13 0 0,12 6-129,8-3 129,10-2-129,6-1 129,4-6 0,1-7 0,1-4-129,-6-1 129,-3-2 0,-6-5 0,-7-2 0,-10-4 0,-5 4 0,-10-2 0,-7 4 0,-20 5 0,0 0 0,14-19 0,-14 19 0,-22-17 0,-3 10 0,-11 0 129,-10-4-129,-6 7 0,-10 1 129,-4 3-129,-4 5 0,-1 5 0,1 8 0,6 8 0,5 11-129,9 15 129,7 17-129,10 9 129,6 17 0,13 17 0,6 7 0,8 1 0,1 0 0,18-12 0,8-15 0,8-21 0,4-19 0,4-24 0,1-18 0,1-12 0,-3-23 0,-7-10 0,-7-13 0,-5-12 0,-6-5 0,-6-10 129,-5-4-258,-2-6 129,-4-2 129,-8 2-129,-8 7 0,-5 7-129,-2 13 258,-6 9-258,-4 17 129,-3 17 0,-2 14 0,0 34 0,3 21 0,3 20 0,7 21 0,6 10 0,5 10 0,12 1 0,2-5 129,16-16-258,9-19 258,7-14-129,8-26 0,2-22 0,7-19 0,-1-29 129,2-19-129,1-21 0,-7-9 0,0-13 0,-7-4 0,-6 0 0,-6 4 0,-7 9 0,-2 8 0,-8 16 0,-5 15 0,-3 9 0,0 19 0,0 19 0,0 0 0,23 18 0,0 13 0,10-3 0,2-1 0,6 2 0,3-9-129,-1-10 258,-4-7-129,-3-3-129,-9-21 129,-6 5 0,-4-5 0,-6-2 0,-3 5 0,-8 18 0,10-29 0,-10 29 0,0 0 0,1 13 129,-1 17-129,0 9 0,-1 7 0,-4 8 0,2 4 0,0-6 0,-1 3 0,4-12-129,0-17 258,0-26-129,18 2 0,-1-21 0,1-30-129,2-10 129,-1-11 0,0 3 0,-6 2 0,1 9 0,-8 11 0,-1 14 0,-5 31 0,0-17 0,0 17 129,0 0-129,-16 24 0,7-1 0,-2 16 0,0 12 0,0 16 0,-2 6 0,2 16 129,1 0-129,4 2 0,6-4 0,0-12 0,0-12 0,8-19 0,5-12 0,-13-32-129,28 8 129,-11-20 0,-1-26 0,3-9 0,-1-8 0,-1-3 0,2-4 0,-2 6 0,-1 3 0,3 12 0,-8 7 0,3 17 0,-14 17 0,16-8 0,-16 8 0,11 20 129,-8 6-129,-1 0 0,0 1 0,-1-5 0,2 1 0,-3-23 0,11 18 0,-11-18 129,18-18-129,-7-6 0,0-3 0,0-7 0,3-5 0,-4-5 0,-4-6 0,-5-1 0,3 2 0,-4-2 0,0-9-129,0 8 129,0 0 0,0 3 0,-5 4 0,5 6 0,0 3 0,0 10 0,0 26 129,-2-25-129,2 25 0,0 0 0,0 0 0,0 0 0,0 0-129,0 0 129,0 0 0,0 0-129,0 0 129,0 0 129,0 0-129,0 0 0,0 0-129,0 0 129,0 0 129,0 0-129,0 0 0,0 0-129,-31 0 129,10 0 0,-6 0 0,-4-5 0,-4 1 0,-8 0 0,1 1 0,0-1-129,5 1 129,5 2 0,7 1 0,4-2 0,21 2 0,0 0 0,0 0 0,0 0 0,27 0 0,1 7-129,7 2 258,9 1-129,-2-3-129,-3 0 129,1-1 129,-6-5-129,-7 3 0,-5-4 0,-4 0 0,-18 0 129,0 0-129,0 0 0,0 0 0,0-19 0,0 19 0,-29-19 0,10 8 0,-4-2 0,-3-2 0,-5-1 0,1 1-129,-7 2 129,6 1 0,2 1 0,7 4 0,6 0 0,16 7 0,0 0 0,0 0 0,18 6-129,12 5 129,6 4 0,-1-1 0,4 5 0,2-1 0,-6-6 0,-3 2 0,-5-7 0,-8 3 0,-19-10 129,25 10-129,-25-10 0,0 0 0,0 0 129,0 0-129,0 0 0,0 0 0,0 0 0,0 0 0,-11 3 0,11-3 0,0 0 0,-27 1 0,27-1 0,-25 4 0,25-4 0,-21 16 0,21-16 0,-22 34 0,19-12 0,3 4-129,0 3 258,5 1-258,4-11 129,7 0 129,1-7-129,4-6 0,-1-6-129,4 0 258,-8-9-258,-16 9 129,28-21 0,-28 21 129,19-12-258,-19 12 129,0 0 0,5 9 0,-5-9 0,0 36 0,-8-1 0,0 0 0,-8 10 0,-6 7 0,2 1 129,-4 3-129,-4 2 0,4-2 0,0-1 0,2-7 0,3-4 0,8-3 0,0-5 0,6-7 0,4-5 0,1-1 0,0-7 0,0-16-129,0 27 129,0-27 0,0 23 0,0-23 0,4 17 0,-4-17 0,0 0 0,4 23 0,-4-23 0,0 0 0,0 0-129,0 0 129,0 0 0,17 0 129,-17 0-129,11-27 0,-1 1 129,-4-7-129,0-3 0,1-9 0,0 7 0,-2-6 0,-5 8 0,2 13 0,-2 23 0,0 0 0,-11-4-129,1 16 129,-4 18 0,1 0 0,-4 4 0,4 3 0,-3-5 0,5 1 0,2-2 0,3-4 0,-1 2 0,4 3 0,2-3 0,-3 1-129,4 3 129,0 0 0,0-4 0,0-3 0,7-5 0,-3-4 0,-4-17 0,12 22 0,-12-22 0,0 0 0,0 0 0,0 0 0,17 8 0,-17-8 0,0 0-129,0 0-129,0 0-258,0 0-258,0 0-258,0 0-516,0 0-1290,30 14-903,-30-14-516,0 0-516,0 0-1290</inkml:trace>
          <inkml:trace contextRef="#ctx0" brushRef="#br1" timeOffset="-3.25493E8">-1156-6904 2451,'0'0'4386,"0"0"-516,0 0-774,0 0-774,0 0-258,0 0-387,2-14-387,17 14-258,-19 0-258,27-12 0,-27 12-258,39-14 129,-18 6-258,6 4 0,-1-7-129,8 8 0,-1-5-129,3 4 129,-3 0 0,2 2-129,-3 1 0,-1 1 0,-2 0 0,-2 0 0,-4 0 0,0 0-129,-3 0 129,1 0-129,-1 0 129,1-4-129,-1 1 129,1-1-129,-2 4 0,1 0 0,-1 0 129,-3 0-129,3 0 0,-2 0 129,-1 0-129,-16 0 0,35 0 129,-18 0-129,2-8 0,0 2 129,2-1-129,1 2 0,3-2 0,-1 3 0,-3 1 0,1 3 129,-3 0-129,3 0 0,-5-5 0,-17 5 0,27 0 129,-27 0-129,28 0 0,-28 0 0,29 0 129,-29 0-129,30 7 0,-13-2 129,1-3-129,-1-2 0,-1 0 0,3 5 129,-2-2-258,-17-3 129,32 2 0,-32-2 0,31 2 129,-31-2-129,30 1 0,-30-1 0,30 0 0,-14 3 0,-16-3 0,35 0 0,-18 0 0,2 0 129,2 0-129,1 0 0,-1-3 0,-1 2 0,1-3 0,-2 4 0,0-2 0,0 2-129,1 0 129,-2 0 0,1 0 0,1 0 0,1 0 0,-1 0 0,2 0 0,-1 0 0,-2 0 0,0 0 0,-2 0 0,1 0 0,-18 0 0,30-7 0,-30 7 0,28-16 0,-28 16 0,28-8 0,-28 8 0,26-14 0,-26 14 0,25-8 0,-25 8 0,22-6-129,-22 6 258,21-5-129,-21 5 0,15 0 0,-15 0 0,18 0-129,-18 0 129,22 0 0,-22 0 0,24 0 0,-24 0 0,27 1 0,-27-1 0,28 0 129,-28 0-129,22 0 0,-22 0 0,22-8 0,-22 8-129,18-8 129,-18 8 0,0 0 129,17-4-129,-17 4 0,0 0-129,0 0 129,0 0 129,0 0-129,0 0 0,0 0 0,0 0 0,0 0 0,17-13 0,-17 13 129,0 0-129,7-20 129,-7 20-129,1-18 129,-1 18-129,0-25 129,0 25-258,0-34 258,0 13-258,0 1 129,-1-1 129,1-5-258,0 3 258,0-1-129,0 2 129,-3-2-258,3-2 129,0 0 0,-2 0 129,0 1-129,-1-1-129,2 4 258,-4-5-258,3 5 129,1-3 0,-4 5 0,5-6 0,-2 3 0,2-2 0,-1 3 0,1-1 0,-2 0 0,2 3 0,0-4 0,0 3 0,0 6 0,0-6 0,-1 2 0,1 0 0,0-1 0,0-3 0,-2 3-129,-1-2 258,1 4-258,2-5 129,-3 3 0,3-4 0,-5 5 0,4-2 0,-1-4-129,1 2 129,-1-3 0,1 3 0,1-3 0,-4 5 0,4-5 0,-1 3 0,1-3 129,-2 2-129,2 0 0,-3-1 0,3-1 0,-3-4 0,3 0 0,-2 1 0,1-3 0,1-1 0,-2 2 0,-1-1 0,0 1 0,1 1 0,-2 4 0,-1 1 0,2 5 0,3 20 0,-7-25 0,7 25 0,0 0 0,0 0 0,-9-18 0,9 18-258,0 0-387,-2 13-645,2-13-2451,0 26-903,-4 0-1419,-11 4-774</inkml:trace>
          <inkml:trace contextRef="#ctx0" brushRef="#br1" timeOffset="-3.25493E8">-1341-8723 1806,'32'18'5160,"-4"-14"0,-1-1-2580,-27-3-645,41-3-387,-25-13-129,14 16-516,-9-7-258,7 7-129,-6 0 0,7 0-129,-7 0 0,6 5-129,-2-5 0,5 0 0,1-5 0,9-2-129,0-11 129,6 5 0,1-4-129,7 2 0,0-3 0,-1 7 0,0 0-129,0 0 129,-7 4-129,1 2 0,-6 0 129,-1 0-129,-6 0 129,-3 1 0,-4 1-129,-1-1 129,-5 1-129,-3-1 129,-19 4-129,27-4 0,-27 4 0,22 0 129,-22 0-129,19 0 0,-19 0 0,19 0 129,-19 0-129,22 0 0,-22 0 0,29 0 0,-29 0 0,31 4 0,-13-4 0,-1 0 0,3 0 129,4 0-129,-2 0 0,0 2 0,1-2 0,-4 0 0,1 0 0,1 0 0,-2 0 0,1 0 129,-2 0-129,5 2 0,-1-2 0,4 0 0,-1 0 0,2 0 0,3 0 0,-2-2 0,1 0 129,-4 2-129,2-5 0,-3 5 0,-1 0 0,1 0 0,-5 0 0,1 0 0,-1 0 129,0 0-129,0 5 0,-1-1 0,-2 3 0,1 0 0,-17-7 0,30 10 129,-30-10-129,27 10 0,-27-10 0,30 7 0,-30-7 0,31 11 0,-12-8 129,-1 2-129,-2-4 0,1 4 0,0-1 0,-17-4 0,29 3 0,-29-3 0,27 0 0,-27 0 0,23 1 0,-23-1 0,19 0 0,-19 0 0,0 0 0,19 0 0,-19 0 0,0 0 0,0 0-129,0 0 258,19 4-129,-19-4 0,5 18 0,0-3 0,-2 7 0,-1 5 0,-1 1 0,2 13 0,-3-1 0,0 10 0,0 4 0,-3 4 129,-2-4-129,1 0 129,0 6-129,3-6 0,-2 2 129,3-4-129,0-3 0,0 0 0,0-4 0,3-5 0,0 0 0,2-1 129,-4-5-129,3 4 0,-3-4 0,4-2 0,-2 1 0,0 5 0,2-6 0,-3-1 0,-1-1 0,1 0 0,2-1 0,-4 1 0,0 0 0,0-2 0,0 5 0,0-3 0,0-4 0,0-3 0,0-2 0,0-4 0,0-17 0,0 20 0,0-20 0,0 0 0,0 0 0,0 0 0,0 0 0,0 0 0,0 0 0,0 0 0,0 0 129,0 0-129,-15 7 0,15-7 0,-30 0 0,12 3 129,-10-2-129,-2-1 0,-2 6 0,-3-1 0,-1 2-129,-5 4 129,-2-4 0,-1 0 0,0 1 0,-2 3 0,-3-4 0,-2-2 0,-2-1 0,-1 0 0,0 0 0,4-4 0,1 0 0,3 0 0,0 0 0,3 0 0,4 0 0,2 0 0,-2 0 0,1 0 0,0 0 0,-3 0-129,-5 3 129,0 3-129,-1-1 0,-1 1 0,-1 0 129,-1 0 0,-1-3 0,1-2 0,-1-1 0,4 0 0,-4 0 0,1 0 129,-6 0-129,-1 0 0,4 0 0,-1 0 0,-1 0 0,2 0 0,8 3 0,0 1 0,7-4 0,7 0-129,4 0 129,5 0 0,22 0 0,-25 0 0,25 0 0,0 0 129,0 0-129,0 0 129,-19-7-129,19 7 129,0 0-258,-21-20-129,21 20-387,-17-36-1677,25 7-2709,9-8-903,16-13-258,18-11-516</inkml:trace>
          <inkml:trace contextRef="#ctx0" brushRef="#br1" timeOffset="-3.25493E8">-1251-8663 3354,'0'0'3354,"0"0"-258,0 0-516,0 0-258,0-19-387,0 19-516,0 0 0,0 0-516,0 0 0,23-12-129,-23 12-129,0 0-129,20-22 0,-20 22-129,29-14-129,-9 8 129,1-8-129,7 7 0,1-5-129,5 1 0,3 1-129,4-2 129,0 1 0,0 1-129,0-1 0,-3 2 0,-5 2 0,-3 5 129,-5 2-129,-4 0 0,-2 0 0,-19 0 0,25 18 129,-25-18-129,24 14 0,-24-14 0,22 12 0,-22-12 0,29 14 0,-29-14 0,30 14 0,-13-9 0,3 2 0,1 0 0,3 1 0,-2-5 0,2 1 0,2 0 0,-2-4 129,0 4-129,3-2 0,1 3 0,-3-1 0,2-1 0,-3 2 0,3-2 0,-3 7 0,-1-4 0,-4 1 0,0-1 0,0-1 0,-3 3 0,1-2 0,-17-6 0,29 12 0,-29-12 0,27 19 0,-27-19 0,28 21 0,-28-21 0,30 25 0,-11-13 0,-3-4 0,4 0 0,1 0 0,0-2 0,1-4 0,-2 6-129,1-6 129,3 1 0,-1 0 0,-2 0 0,1 2 0,0 0 0,-1-2 0,1 1 0,3-1 0,-3 1 0,0 1 0,-1-1 0,1-3 0,3 1 0,-3 0 0,0-2 0,1 3 0,-1-3 0,3 0 0,-3 0 0,0 0 0,0-3 0,0 1 0,1-4 0,-1 3 0,1-4 0,-2 6 0,0-3 0,-4 2 0,3-1 0,1 3 0,3 0 0,-7 0 0,4 0 0,-2 0 0,-2 0 0,-1 0 0,-16 0 0,25 0 0,-25 0 0,19 5 0,-19-5 0,0 0 0,17 9 0,-17-9 129,0 0-129,0 0 0,0 0 0,18 10 0,-18-10 0,0 0 0,0 0 0,0 0 0,0 0 0,0 0-129,0 0-129,0 0-258,-19-12-129,19 12-387,-37-31-645,37 31-1419,-39-20-2580,6-6-129,-2 5-129</inkml:trace>
          <inkml:trace contextRef="#ctx0" brushRef="#br0" timeOffset="-3.25493E8">-1020-8425 258,'24'0'5289,"-24"0"258,0 0-387,0 0-2451,0 0-1290,0 0-129,0 0 0,17-7-516,-17 7-129,0 0 129,0 0-387,0 0 0,5 20 0,-3 7-129,-1 11 0,2 15-258,2 1 129,3 6 0,-2-1 0,1-2-258,1-6 258,-2-6-129,2-13-129,-5-8 258,2-5-258,-5-19 129,3 20 0,-3-20 0,0 0 0,0 0 0,-2-22 0,-4-4 0,1-8 0,-1-9 0,1-4 0,4-5 0,-3 2 0,4 0 0,0 4 0,5 5 0,5 2-129,4 5 258,3 4-129,5-3 0,2 2 0,9 6 0,0 6 0,4 6 129,1 12-129,-2 2 0,-1 17 0,-7 14 129,-2 1-129,-8 5 129,-3 2-129,-9 2 0,-6-3 0,0-1 0,-9-1 0,-12-4 0,-4-3 129,-5-4-258,-8-11 258,-3-6-129,-5-9-129,-2-6 0,3-7 0,-1-11-258,13 11-129,-4-13-516,37 26-1290,-20-12-2709,20 12-645,25-25-516,2 17 258</inkml:trace>
          <inkml:trace contextRef="#ctx0" brushRef="#br0" timeOffset="-3.25493E8">-391-8531 2580,'0'0'5934,"25"10"-258,-20 21-258,2 9-2322,4 32-2064,-11-4 129,9 14-516,-9-7-129,5 2-258,0-16 0,-2-10-129,0-9-258,2-21 0,-5-21-129,0 0-387,17 12-516,-17-37-1161,11 3-3096,-6-3-258,0-2-516</inkml:trace>
          <inkml:trace contextRef="#ctx0" brushRef="#br0" timeOffset="-3.25493E8">-61-8336 5805,'0'-18'5676,"-18"13"0,18 5-645,-18 23-4257,18-23 129,-16 52-387,12-18 129,4 18-387,0-7 129,6 6-258,5-10 258,6 0-258,2-10-129,5-11 129,3-9-129,0-11 0,0 0 0,-2-10-129,0-6 129,-4-5 0,-9-1 0,-4-2-129,-8-6 129,0-2 129,-14-5-129,-6-1 129,-6-2-258,-5 3 129,1 8-387,-10-6-516,21 17-4128,-12 18-645,-1 5-129,5 22-387</inkml:trace>
          <inkml:trace contextRef="#ctx0" brushRef="#br0" timeOffset="-3.25493E8">-234-7584 5547,'25'-3'5934,"-25"3"-258,20 6-1677,3 35-2580,-19-8-258,23 20-129,-14-2-516,4 1-129,-4 2-258,-2-9 129,-2-4-258,-2-13 0,-4-4 0,-3-24 0,1 19 0,-1-19-129,0 0 129,0 0 0,0 0-129,-3-19 129,-5-5-129,1-1 129,-3-13 0,4-9 0,-4-11 0,4-12 0,3 5 129,3-3-258,1 4 258,12 2-129,6 12 129,5 15-129,6 12 129,4 18 0,-2 5-129,0 16 129,-7 11 0,-6 10-129,-10 3 0,-9 9 0,-1-2 0,-18 1 0,-10-3-129,-1-6 129,-1-10-129,-1-11 0,7-11 129,4-7-129,21 0 129,-17-32-129,17 4 129,19 1 129,9 0-129,10 3 0,11 6 129,2 17 0,-1 1-129,1 8 129,-5 15-129,-5 9 129,-11 6 0,-11 6 129,-16 0-129,-3 1 129,-13 2 0,-13 2-129,-11-5 129,-4-1-129,-6-8 0,-1-13-129,-1-11 129,-1-11-258,9-7-258,0-34-1677,25 11-3483,2-3-129,10 0-645,6 3-387</inkml:trace>
          <inkml:trace contextRef="#ctx0" brushRef="#br0" timeOffset="-3.25493E8">335-8216 6321,'-23'2'6063,"25"22"-387,19-6-258,17 4-4257,-4-22-387,18 0-129,5-4-258,-3-3-387,-2 4-387,-15-23-1419,-6 13-3483,-15 0-516,-16 13-129,0 0-516</inkml:trace>
          <inkml:trace contextRef="#ctx0" brushRef="#br0" timeOffset="-3.25493E8">433-8411 2451,'12'-25'5805,"-12"25"-258,0 0-129,21-19-3612,-9 43-516,-12 2-129,19 32-258,-11-3 0,7 17-516,-6-2 129,0 2-258,-2-9 0,-2-12-258,-4-8-129,-1-17-258,0-4-129,0-22-774,2 20-1161,-2-20-2967,0 0-645,-8-22 0</inkml:trace>
        </inkml:traceGroup>
      </inkml:traceGroup>
    </inkml:traceGroup>
    <inkml:traceGroup>
      <inkml:annotationXML>
        <emma:emma xmlns:emma="http://www.w3.org/2003/04/emma" version="1.0">
          <emma:interpretation id="{0AB792B2-A74D-49EF-8B35-EE9AD9ADF274}" emma:medium="tactile" emma:mode="ink">
            <msink:context xmlns:msink="http://schemas.microsoft.com/ink/2010/main" type="paragraph" rotatedBoundingBox="1972,8196 21419,7762 21518,12210 2071,12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DC6523-7DB2-4270-B2C7-2D62CFA9EDB1}" emma:medium="tactile" emma:mode="ink">
              <msink:context xmlns:msink="http://schemas.microsoft.com/ink/2010/main" type="line" rotatedBoundingBox="1972,8196 21419,7762 21518,12210 2071,12644"/>
            </emma:interpretation>
          </emma:emma>
        </inkml:annotationXML>
        <inkml:traceGroup>
          <inkml:annotationXML>
            <emma:emma xmlns:emma="http://www.w3.org/2003/04/emma" version="1.0">
              <emma:interpretation id="{E4E30D59-2F3B-433C-ADEC-8DA1D1096B2E}" emma:medium="tactile" emma:mode="ink">
                <msink:context xmlns:msink="http://schemas.microsoft.com/ink/2010/main" type="inkWord" rotatedBoundingBox="1979,8522 8950,8366 9034,12138 2063,12294"/>
              </emma:interpretation>
              <emma:one-of disjunction-type="recognition" id="oneOf1">
                <emma:interpretation id="interp5" emma:lang="en-US" emma:confidence="0.5">
                  <emma:literal>iota-fey.</emma:literal>
                </emma:interpretation>
                <emma:interpretation id="interp6" emma:lang="en-US" emma:confidence="0">
                  <emma:literal>idolatry.</emma:literal>
                </emma:interpretation>
                <emma:interpretation id="interp7" emma:lang="en-US" emma:confidence="0">
                  <emma:literal>idolater.</emma:literal>
                </emma:interpretation>
                <emma:interpretation id="interp8" emma:lang="en-US" emma:confidence="0">
                  <emma:literal>iota-or.</emma:literal>
                </emma:interpretation>
                <emma:interpretation id="interp9" emma:lang="en-US" emma:confidence="0">
                  <emma:literal>iota-any.</emma:literal>
                </emma:interpretation>
              </emma:one-of>
            </emma:emma>
          </inkml:annotationXML>
          <inkml:trace contextRef="#ctx0" brushRef="#br2" timeOffset="-3.25493E8">956 514 4386,'9'-55'6321,"-9"28"-774,-5-1-129,-4 10-3354,-13-19-1032,8 11-516,-15-12 0,-6 8-129,-7-8-129,-9 3-129,-14-3 129,-7 6-129,-11 0 129,-3 6-258,-3 2 129,4 10 0,1 6-258,11 2 0,16 6-516,12-2-1548,19 4-3225,26-2-387,0 0-516,14 7-258</inkml:trace>
          <inkml:trace contextRef="#ctx0" brushRef="#br2" timeOffset="-3.25493E8">1118-323 4257,'0'-20'5547,"-4"4"-129,-7-9-1806,11 25-2322,-38-37-516,14 18-516,-9-4-129,0-6-516,6 15-387,-11-16-1548,11 8-2580,10 12-645,-2-3 0</inkml:trace>
          <inkml:trace contextRef="#ctx0" brushRef="#br2" timeOffset="-3.25493E8">1346-787 3354,'21'0'5934,"-21"0"0,12-11-645,7 7-3612,-19-20-516,0 24-258,5-39 0,-3 18-387,-2-10-129,-2 0 0,-11-6-129,-1 2 0,-10-5-129,-2-4 0,-6-1 0,-9-4-129,-3-6 129,-5 3-129,-8 1 129,-3 3 0,-2 6 0,0 2 0,2 10-129,5 1-258,8 18-258,2-10-645,45 21-3999,-25-1-516,25 1-387,0 0-516</inkml:trace>
          <inkml:trace contextRef="#ctx0" brushRef="#br2" timeOffset="-3.25493E8">1686-1245 3096,'11'17'5934,"-11"-17"-258,0 0-387,-14-33-3612,14 12-645,-10-17-516,4-4-129,-4-5-258,-1-8-129,2 0-258,-7-3-129,10 27-774,-18-6-2580,13 19-1548,11 18-387,0 0-129</inkml:trace>
          <inkml:trace contextRef="#ctx0" brushRef="#br2" timeOffset="-3.25493E8">2108-1634 3483,'22'0'5676,"-3"-8"-387,-19 8-129,6-22-3999,12 22-258,-18 0-129,17-14-129,-17 14-129,0 0 0,11-29 0,-11 29 0,0-33-129,2 13-129,-2-9 0,0-5-129,-4-8 0,-5-4-129,-2-11 129,-5-1-129,0-5 129,-7-8-129,-1 2 0,0-2 129,1 1-258,0 4 129,3 13 0,4 2-258,7 17-258,-3-6-387,12 40-2838,10-20-1806,-10 20-258,30-10-645</inkml:trace>
          <inkml:trace contextRef="#ctx0" brushRef="#br2" timeOffset="-3.25493E8">2909-2085 2967,'-16'17'5676,"16"-17"-129,-8-24-258,-3-13-3741,19 14-258,-8-25-516,8 11-258,-5-6-129,-1 9-129,-2 4-258,0 0-258,0 30-645,-18-28-2580,18 28-1935,0 0-258,-18 2-516</inkml:trace>
          <inkml:trace contextRef="#ctx0" brushRef="#br2" timeOffset="-3.25493E8">3434-2215 1161,'0'0'5676,"0"0"-258,0 0-129,0 0-3354,-19-21-645,19 21-129,-3-38-387,3 16-129,-2-19 0,2-4 0,0-17-258,6-4 0,2-15-129,8-9-129,0-10 0,4-3-129,3 6 0,-1 6 0,1 13-129,-2 9-129,1 25-387,-11 6-903,11 20-3870,-22 18-258,15 13-645,-15 11 388</inkml:trace>
          <inkml:trace contextRef="#ctx0" brushRef="#br2" timeOffset="-3.25493E8">2372-414 5934,'8'-42'6063,"-8"42"-387,0-31-258,0 31-4257,-13-31-258,13 31-387,-27-25 0,11 18-258,-11 2 0,4 5 0,-7 5-129,1 10 0,-1 7 0,3 7 0,2 8-129,6 10 0,7 4 258,0 5-258,11-2 129,1-2 0,11-5 0,9-3-129,9-11 0,6-10 129,7-9-129,4-10 0,-2-4 0,2-10 0,-5-6 129,-4-9-129,-12-10 0,-1 0 129,-13-7-129,-8-2 129,-3 0-129,-3-1 129,-16-3-129,-6 2 129,-2 7 0,-8 5-129,2 2 0,-2 13 129,-5 10-129,2 9 0,5 19 129,5 15 0,6 15 0,6 8-129,6 8 129,10 5-129,2-4 0,19-5 0,4-10 0,11-11 0,4-16 0,2-11 0,4-13 0,-5-13 0,-1-18 0,-2-13 0,-7-5 0,-7-5 129,-7-3-258,-10-3 258,-7-1-129,-2 4 129,-12 4-129,-11 2 129,-7-3-129,-3 17 0,-3 8 129,-3 13-129,-1 14 0,-1 9 0,3 25 0,4 11 129,6 13 0,9 7-258,6 4 258,10 3-129,5-6 129,8-6-129,16-6 0,7-8 0,7-9 0,6-17 0,2-11 0,2-7 0,-3-15 0,1-7 0,-13-11 0,-4-8 0,-9 1 0,-10-4 0,-8-5 0,-2-1 129,-13 4-258,-11-1 258,2 9-129,-10 9 129,1 12-129,-1 15 0,1 11 129,1 23-129,4 12 129,7 12-129,5 3 0,9 2 0,4-8 129,2-7-129,14-14 0,5-13 0,4-12 0,1-7 129,4-12-258,-4-16 258,0-9-129,-3-6 129,-8-3-129,-2-3 0,-6 1 0,-6 2 0,0 7 0,-10 8 0,-1 8 0,-4 7 0,15 16 129,-32 0-129,18 11 0,-2 19 0,5 10 0,6 7 0,-1 3 0,3-2 0,3-3-129,0-6 0,9-12 129,4-10 0,-13-17 0,28 0 0,-28 0 0,29-24 0,-21 5 0,1 0 0,-4 4 0,-5-4 129,0 19-129,-8-23 129,8 23-129,-27-2 129,11 2-129,16 0-129,-27 0-129,27 0-258,0 0-645,-3-37-1677,32 29-2064,1-17-1419,11 6-258,6-14-516</inkml:trace>
          <inkml:trace contextRef="#ctx0" brushRef="#br2" timeOffset="-3.25493E8">4107-924 2322,'33'-59'5934,"-25"26"-258,-2-3-258,2 12-3870,-14-23 0,0 17-516,-18-11-129,2 7 0,-18 1-258,2 4-129,-9 6-129,1 12-129,0 4 129,1 7-258,0 12 129,9 17 0,3 11-129,7 20 0,6 12 0,7 11 129,4 13 0,4 10 0,5 2 0,14 9-258,10-14 258,15-8-129,10-10-129,15-15 0,5-22 129,10-18-258,2-12 129,-5-18 0,1-2 0,-12-21 129,-5-11-129,-16-10 0,-3-5 0,-7-10 129,-9-11-129,-13-3 0,-8-9 129,-4-6-258,-15-1 129,-11-5 0,-11 1 0,-13 6 0,-7 5 0,-6 5 0,-9 11 129,0 13-129,1 8 129,1 13-129,1 14 0,4 10 0,3 15 0,7 23 129,11 11-258,2 22 0,9 11 129,10 20 0,4 4 0,14 13 129,5-5-129,19 0 0,14-8 0,16-9 0,11-11 129,11-15-258,7-19 129,5-12-129,0-16 129,-4-16 0,-7-4 0,-10-22 129,-4-10-129,-13-14 129,-9-6-129,-8-13 0,-5-8 129,-9-8-258,-8 0 129,-6-7 0,-2 6 0,-16 0 0,-8 4 0,-12 10-129,-9 11 258,-10 11-129,-6 10 0,-7 12 0,2 19 129,-3 9-129,2 33 0,7 19 0,7 18 0,9 25 129,14 13-258,10 7 258,9 3-258,13-7 258,15-4-129,16-10 0,10-20 0,15-15-129,2-22 129,10-12 0,2-17-129,-6-11 129,-3-16 0,-8-16 0,-2-15 0,-16-7 129,-2-12-129,-9-11 0,-10-9 129,-8-6-129,-6-4 0,-3 8-129,-14 2 129,-10 13 0,-8 6 0,-6 20 0,-11 16 0,-1 20 0,-5 18 129,0 37-129,2 13 0,6 16 0,4 20 129,11 10-129,11 8 0,12-4 0,12-7 0,11-14 0,17-13 0,10-15 0,8-21 0,8-13-129,-2-20 129,0-4 0,-1-24 0,-10-16 129,-5-8-129,-8-18 0,-4-8 0,-8-9 0,-7-5 129,-9-3-258,-1 2 129,-15 4 0,-6 11 0,-7 20 0,-5 17 0,-6 28 0,-2 25 0,-1 38 129,2 20-129,4 22 129,11 11-129,8 1 129,10-1-129,8-11-129,18-22 129,13-16 0,2-21 0,7-23 0,3-9 0,-2-8 0,-3-18 0,-7-13 0,1-7 0,-10-15 129,-1-7-129,-10-2 0,-3-6 0,-8-4 0,0 5 0,-13 7 0,-5 8 0,-5 18 0,-6 17 0,-1 17 129,-4 18-129,-3 33 0,4 12 0,1 15 129,9 6-129,8 6 0,9-3 0,6-7-129,8-15 129,13-14-129,4-18 129,5-9-129,-3-18 129,-2-5 0,2-17 0,-8-14 258,1-12-258,-4-8 0,-3-8 0,-5-4 129,-2 1-129,-1 8 0,-5 8 0,0 15 0,0 33 0,-13-1 129,-1 28-129,0 23 0,-2 7 0,5 6-129,1 0 129,4-2 0,3-8 0,3-17-129,3-17 129,-3-19-129,25 5 129,-25-5 0,30-36 0,-14 0 129,-3-17-129,-7-14 0,7-4 129,-8-11-129,-5-3 0,0 0 0,-10 7 0,-6 9 0,-7 14 0,-4 18 0,-10 18 0,-2 19 0,-5 21 129,-1 22-129,1 15 0,3 19 129,11 1-129,6 5 0,13-4-129,11-8 129,10-13 129,15-12-129,5-17 0,6-21 0,1-8-129,-1-8 129,-3-21 0,-3-10 0,-4-12 0,-11-8 0,-4-11-129,-7-7 129,-4-2 0,-10 4-129,-10 2 258,-6 7-258,-7 10 258,-6 13-258,-1 21 129,-4 18 129,1 10-129,0 24-129,2 11 129,3 13 0,7 7-258,6 2 0,6 2-258,7-20-516,16 25-1548,-4-35-1548,17 28-774,-14-5-1806,7 9-258</inkml:trace>
          <inkml:trace contextRef="#ctx0" brushRef="#br2" timeOffset="-3.25493E8">3570-2677 774,'0'0'4257,"11"-15"129,-11 15-774,0 0-387,8-18-516,-8 18-516,0 0-387,19 0-516,-19 0-129,0 0-387,0 0 0,0 0-258,0 0-129,0 0-129,0 0 0,15 20 0,-8 0 0,1 6-258,1 8 258,4 5-258,-2 4 258,2 5-258,-1 0 129,-1 8 0,-1-6-258,-1-2 258,-4-3-129,-5-4 129,0-1-129,0-7 129,-3-3-129,-4-11 129,-4-1-129,11-18 0,-20 17-129,20-17-258,-22 0-387,1-28-2709,9 10-2451,5-4-258,7-4-258,0 0-257</inkml:trace>
          <inkml:trace contextRef="#ctx0" brushRef="#br2" timeOffset="15.0009">4058-2097 2967,'0'12'6192,"0"-12"-129,0 0-645,0 0-2967,16 11-645,-16-11-516,24-15-258,-13-1-258,8 0-129,-8-7-258,4 0-129,-7-2 129,2-5-258,-5 2 0,-5 0 0,0 0-129,0 2-129,-7 7 0,-2-4-387,9 23-516,-21-28-1677,21 28-3225,0 0-258,0 0-387,0 18-129</inkml:trace>
          <inkml:trace contextRef="#ctx0" brushRef="#br2" timeOffset="-3.25493E8">4417-1933 5934,'-10'22'6321,"10"-22"-387,0 0-129,0 0-4386,-1-19-387,2-4-387,6-15 0,7-1-129,2-4-258,7-3 0,6-1 0,7 0-129,5 3 0,8 8-129,3 3 0,5 8 129,-3 11 0,-2 4-129,-6 10 129,-3 0 0,-9 1-129,-8 3 129,-6 7-258,-20-11-258,21 29-774,-29-12-4515,3 1-387,-11 10-387,2 6-516</inkml:trace>
          <inkml:trace contextRef="#ctx0" brushRef="#br2" timeOffset="-3.25493E8">4880-1607 3483,'-18'0'6321,"18"0"-258,0 0-516,24 0-3225,-21-11-645,23 10-516,-9-14-387,11 2-258,-1-4-129,0-1 0,-3 0-258,-5-2-258,0 7-258,-16-10-1032,16 12-4386,-19 11-129,0 0-516,0 0-387</inkml:trace>
          <inkml:trace contextRef="#ctx0" brushRef="#br2" timeOffset="-3.25493E8">5194-1264 5805,'-9'19'6450,"12"-4"-258,-3-15-645,0 0-4128,38 26-516,-11-22-258,12-1-129,-1-3-129,8-1-129,0-18-129,3-1 129,-5-7-129,-3-3 129,-8-7-129,-4-3 129,-7 2 0,-6 1-129,-7-3 0,-4 5 0,-5 7-258,0 2-387,0 26-2322,0 0-3096,0 0-129,-24 26-645,9 15-387</inkml:trace>
          <inkml:trace contextRef="#ctx0" brushRef="#br2" timeOffset="-3.25493E8">5623-576 2193,'-15'-19'5934,"15"19"0,0 0-387,0-30-3612,15 30-258,-15 0-516,31-9-129,-31 9-258,38-19-258,-14 8-129,0-1-129,-4 1-129,-1-2-129,-3 4-387,-10-14-903,15 13-4386,-21 10-129,0 0-516,0 0-516</inkml:trace>
          <inkml:trace contextRef="#ctx0" brushRef="#br2" timeOffset="-3.25493E8">5738-121 3612,'-9'-50'6450,"9"30"-387,11 0-258,3-12-3483,17 20-1290,-1-12-258,21 15-258,0-2-129,9 8-129,3 3 0,6 0-129,-4 3 129,-3 8-129,-10-7 0,-8 6 0,-11-3-129,-7-2-129,-10 2-258,-16-7-774,0 0-4773,0 0 129,-4 18-645,-18-5-387</inkml:trace>
          <inkml:trace contextRef="#ctx0" brushRef="#br2" timeOffset="-3.25493E8">5917 369 5547,'0'0'6321,"0"0"-387,22 9-387,16-5-3999,-18-12-645,15-4-387,-3-6-258,-1 4-129,-1 3-516,-11-15-774,13 15-4386,-32 11-258,0 0-516,0 0-258</inkml:trace>
          <inkml:trace contextRef="#ctx1" brushRef="#br2">6887-2926</inkml:trace>
        </inkml:traceGroup>
        <inkml:traceGroup>
          <inkml:annotationXML>
            <emma:emma xmlns:emma="http://www.w3.org/2003/04/emma" version="1.0">
              <emma:interpretation id="{4647BE4D-6817-408A-8EA7-83FF810739D8}" emma:medium="tactile" emma:mode="ink">
                <msink:context xmlns:msink="http://schemas.microsoft.com/ink/2010/main" type="inkWord" rotatedBoundingBox="16221,7878 21419,7762 21518,12210 16321,12326"/>
              </emma:interpretation>
              <emma:one-of disjunction-type="recognition" id="oneOf2">
                <emma:interpretation id="interp10" emma:lang="en-US" emma:confidence="0.5">
                  <emma:literal>"iodinate:</emma:literal>
                </emma:interpretation>
                <emma:interpretation id="interp11" emma:lang="en-US" emma:confidence="0">
                  <emma:literal>"iodinate</emma:literal>
                </emma:interpretation>
                <emma:interpretation id="interp12" emma:lang="en-US" emma:confidence="0">
                  <emma:literal>"iodinate.</emma:literal>
                </emma:interpretation>
                <emma:interpretation id="interp13" emma:lang="en-US" emma:confidence="0">
                  <emma:literal>iodinate:</emma:literal>
                </emma:interpretation>
                <emma:interpretation id="interp14" emma:lang="en-US" emma:confidence="0">
                  <emma:literal>"iodinated</emma:literal>
                </emma:interpretation>
              </emma:one-of>
            </emma:emma>
          </inkml:annotationXML>
          <inkml:trace contextRef="#ctx0" brushRef="#br2" timeOffset="-3.25493E8">18241-1067 10320,'0'0'5805,"1"17"-258,-1-17-1677,24 4-2838,6-4-258,-1-12-129,7-6-129,0-10-129,2-2-129,0-4 0,-2-3 0,-4-8 0,-5 2 0,-5 0 0,-5 3-129,-4 4-129,-7-1 0,2 11-645,-8-14-1548,0 40-3225,0 0-645,0 0 0,-25 0-774</inkml:trace>
          <inkml:trace contextRef="#ctx0" brushRef="#br2" timeOffset="-3.25493E8">18544-491 9288,'8'-15'6063,"-8"15"-387,25-20-258,2 10-4515,-5-4-258,8 3-387,0-2-129,-3 5-258,2 8-387,-29 0-903,35-13-3999,-35 13-258,3 12-258,-3-12-645</inkml:trace>
          <inkml:trace contextRef="#ctx0" brushRef="#br2" timeOffset="-3.25493E8">18513-446 4257,'-7'24'6063,"7"-24"-516,0 0-129,0 0-3354,22 0-516,-22 0-516,45-6-258,-22-1-129,15 3-129,-3-8-129,8 5-129,-2-7 0,1 2-129,4 2 0,2-2 129,-1 5-129,5 1 0,-1 1-129,-1 4 129,-2 1 0,2-1 129,-1-4-129,-3-2 0,-1-5 0,-9 0-129,-6-1-129,-8 0-129,-3 6-387,-17-18-1032,-2 25-3999,0 0-258,0 0-129,-8 14-645</inkml:trace>
          <inkml:trace contextRef="#ctx0" brushRef="#br2" timeOffset="-3.25493E8">18576-395 3870,'0'0'5934,"11"7"-645,-11-7 0,8-12-3612,14 10-645,-9-15-258,9 7-387,-5-4 129,2-1-387,-3 1-258,-4-5-387,-12 19-516,12-19-2967,-12 19-1290,0 0-387,0 0-258</inkml:trace>
          <inkml:trace contextRef="#ctx0" brushRef="#br2" timeOffset="-3.25493E8">18764 117 4902,'-24'0'5805,"24"0"-516,0 0-2193,-17 0-645,31 0-516,-8-16-387,26 9-645,-7-15-129,16 6-258,-4-9-129,5 3-129,-2 4-387,-9-2-258,1 13-387,-21-16-2193,-11 23-2580,24-6-129,-24 6-645,6 11 259</inkml:trace>
          <inkml:trace contextRef="#ctx0" brushRef="#br2" timeOffset="-3.25493E8">18642 269 3096,'8'31'5805,"11"-13"-258,13 0-129,18 9-3225,-10-27-774,26 13-129,-6-13-516,13-1 0,-10-15-258,7-6-258,-15-4 0,-3-5-129,-11-2 0,-6 1-258,-10 4-258,-12 1-258,6 19-1032,-19 8-3741,0-19-129,0 19-645,-21-9 0</inkml:trace>
          <inkml:trace contextRef="#ctx0" brushRef="#br2" timeOffset="-3.25493E8">18728 300 7740,'-7'-20'6192,"7"20"-387,0 0-129,16 0-4257,-16 0-645,43 5-129,-12-1-258,9 10-129,2-4 0,4 6-129,0-4 0,-6-2 0,-2-1 0,-7-2 0,-4 0-129,-11-6-129,1 6-387,-17-7-774,19 7-4128,-19-7-258,0 37-645,-11-5-129</inkml:trace>
          <inkml:trace contextRef="#ctx0" brushRef="#br2" timeOffset="-3.25493E8">15742-920 5160,'11'-52'5934,"-19"29"-387,-15 2-516,4 17-3612,-34-7-387,9 15-129,-17 7-258,4 17-129,-3 1 0,6 25 0,0 11 0,13 17 0,5 6-129,7 7 0,10 5 0,19-1-129,8-4 0,24-13-129,17-18 129,19-20-258,12-14 129,20-20 0,4-13-129,1-23 0,-9-15 0,-6-11 0,-14-9 0,-13-8 0,-14-5 129,-20-12-129,-14-5 0,-11-1 0,-8-2 0,-18 1 0,-17 4 0,-13 9-129,-15 11 129,-13 17 0,-7 19-129,-11 15 129,-2 18 0,-6 27-129,10 22 129,9 21 0,8 12 0,14 12 0,14 11 129,20-2 0,18 3-129,13-6 129,26-11 0,18-17 0,21-16-129,14-15 0,12-22 129,12-17-129,1-4 129,-1-25-129,-10-15 0,-9-12 129,-10-5-129,-17-12 0,-17 0 0,-17-12 0,-13-2 0,-10-1 0,-21 2 0,-17 1-129,-15 9 129,-14 13-129,-10 18 129,-13 19 0,-5 19-129,-5 14 129,2 28-129,7 22 129,9 16 129,12 9-129,13 7 0,18 3 129,18 1-129,21-5 129,10-11-129,21-12 0,21-20 129,15-12-129,9-20 0,7-15 0,1-12 0,3-24 129,-10-10-129,-7-14 129,-16-8-129,-10-6 0,-19-8 0,-20-1 0,-7-3 0,-18 0-129,-15 3 0,-15 13 129,-9 9-129,-7 23 129,-5 25 0,-2 16 0,3 34 0,-1 30 0,10 18 0,8 14 0,15 2 129,13-2-129,17-3 0,11-14 0,21-19 129,19-26-129,11-14 0,14-18 0,4-14 0,4-21 129,0-16-129,-10-11 0,-6-7 0,-14-10 129,-11 1-129,-14-2 0,-17-2 0,-5 4-129,-21 8 129,-10 10 0,-11 11 0,-10 12-129,-3 19 129,-5 13 0,-4 20-129,2 24 129,4 15 0,9 18 0,10 7 0,15 3 129,9 1-129,16-10 129,24-3-129,12-17 129,15-18-129,12-16 0,9-18 129,3-6-258,-4-21 129,-5-10 0,-7-8 129,-10-11-129,-13-6 0,-14-7 0,-15-2 0,-7-3 0,-12-4 0,-10 8 0,-9 2-129,-9 15 129,-4 17 0,-7 22-129,-1 10 129,0 36 0,0 23 0,3 12 129,8 10-129,11 0 0,16-1 0,10-10 0,8-12 129,21-17-129,14-20 0,12-15 0,6-11 0,-2-13 0,-3-13 0,-3-10 0,-6-10 129,-11-7-258,-13 0 258,-13-6-129,-6 1 0,-11 3 0,-10 13 0,-9 9 0,-5 14-129,-4 22 129,-2 18 0,0 29 0,4 17 129,6 11-129,4 4 0,13 3 129,12-7-129,4-12 0,14-12 0,12-21 129,10-16-258,0-14 129,3-4 0,0-24 0,-5-13 0,-9-7 0,0-8 0,-14 4 0,-4 4 0,-2 10 0,-7 17 0,0 21 0,-27 12 0,6 25 0,-3 10 0,5 5 0,5 0 0,0-6 129,14-11-129,0-14 0,0-21-129,38 0 129,-13-16 129,4-14-129,-2-6 0,-4-8 0,-5-5 0,-6-4 0,-5 1 129,-7 7-129,0 12-129,-8 4 129,8 29 0,-27-11 0,27 11 0,-30 25 0,20 9 0,6 3 0,4 0 0,8-3 0,6-2 0,8-13 0,5-3 0,3-10 0,-5-6 0,-3-11 0,-4-8 0,-9 1 0,-4-1 0,-5 19 0,0-26 0,0 26 0,0 0 0,-14-11 0,14 11 0,0 0-129,0 0 129,0 0 0,0 0 0,0 0 0,0 0 0,3-21 0,-3 21 0,4-17 129,-4 17-129,0 0 0,-15-14 0,-1 12 0,-3 4 0,-6 5 0,2 3 0,1 0 0,3 1 0,4 8 0,5 1 0,1-3 0,5 2 0,4-19 0,0 26 0,0-26 0,0 0 0,0 18 0,0-18-129,0 0 129,8-9 0,-8 9 0,18-32 0,-9 13-129,4-7 129,4 4-129,1-3 129,-4 1-129,-2 4 129,-12 20 0,19-24 0,-19 24 0,0 0 129,0 0-129,0 0 0,0 0 0,-7 18 0,7-18-129,-7 24 0,7-24-129,0 26-258,0-26-516,11 26-1032,-11-26-1935,0 0-1032,0 0-1290,21 0-516</inkml:trace>
          <inkml:trace contextRef="#ctx0" brushRef="#br2" timeOffset="-3.25493E8">15443-2858 9288,'0'0'6063,"0"0"-645,0 0 0,0 0-4902,0 15 0,0-15 0,0 22-258,0-22 129,10 38 0,-10-15-129,1 3-129,-1 5 129,5 3-129,-3 3 0,6 5-129,0 7 129,6 7-129,3 1 129,9 6 0,2 2-129,5-1 258,3 2-258,6-7 129,3-7-129,3-10 129,-1-14-258,-1-13 0,1-15-387,-13-27-903,8-17-4128,-23-8-258,-11-3-387,-13-11-516</inkml:trace>
          <inkml:trace contextRef="#ctx0" brushRef="#br2" timeOffset="-3.25493E8">14249-1767 4902,'-27'-15'5418,"27"15"-129,-13-29-2709,13 29-516,0 0-645,0 0-258,19-4-258,13 11 0,1 8-258,21 14 0,4 1-129,20 10-129,-4-3-129,8 12-129,-5-8 129,-2 3-258,-12-9 129,-13-5-129,-7-7 129,-18-8-129,-4-4-129,-21-11-387,0 0-1032,0 0-3870,0 0-387,0 0-258,-9 13-645</inkml:trace>
          <inkml:trace contextRef="#ctx0" brushRef="#br2" timeOffset="-3.25493E8">15172-2035 8385,'42'60'5934,"-21"-22"-387,3 2-258,-15-6-4644,19 0-258,-4-14-387,-5-15-645,10 9-2451,-29-14-2193,19-6-387,-19 6-516</inkml:trace>
          <inkml:trace contextRef="#ctx2" brushRef="#br0">19200-3993 0,'0'0'0,"0"0"0,0 0 0,0 0 0,0 0 0,0 0 0</inkml:trace>
          <inkml:trace contextRef="#ctx0" brushRef="#br2" timeOffset="-3.25493E8">18086-1478 10836,'0'0'6063,"0"0"-387,16-8-645,9 3-3999,-4-11-387,10 4 0,-4-4-387,0-4-258,-2 4-258,-11-7-774,18 6-4128,-32 17-645,11-26 0,-11 26-774</inkml:trace>
          <inkml:trace contextRef="#ctx0" brushRef="#br2" timeOffset="-3.25493E8">17560-1991 10062,'-5'-13'6063,"0"-5"-258,5-2-387,0 20-4386,14-40-516,12 14-129,2-9-129,8 1-129,6-2 0,3 5-129,1 2 129,0 7-129,-8 5 129,-5 4-129,-6 12-129,-27 1-645,41 7-2967,-41-7-1935,6 23-129,-6-7-516</inkml:trace>
          <inkml:trace contextRef="#ctx0" brushRef="#br2" timeOffset="-3.25493E8">17275-2330 9546,'14'42'6192,"-14"-10"-516,-4 1 0,4 12-4644,-8-11-387,5 2-129,-5-8-516,8-28-516,-4 38-903,4-38-3870,0 0-516,0 0-258,0 0-516</inkml:trace>
          <inkml:trace contextRef="#ctx0" brushRef="#br2" timeOffset="-3.25493E8">16156-2122 9417,'30'-30'6192,"-20"8"-387,-2-4 0,7-3-4773,-15-11-129,7 2-387,-7-13-129,1 2 0,-1-2-387,0 2 129,-6 4-129,-5 6 0,0 13-516,-11 0-387,22 26-4128,-33 7-645,6 18-645,0 12-258</inkml:trace>
          <inkml:trace contextRef="#ctx0" brushRef="#br2" timeOffset="-3.25493E8">16475-2092 6966,'19'-5'5934,"-19"5"-258,19-3-387,-19 3-3612,0 0-516,16 8-387,-5 10 0,-6-2-258,3 12 0,-2-2-129,4 10 0,-2 2-129,4 0 129,-1 1-258,8 3 129,5-1 0,6 0-129,5 2 0,11-7 0,1 0-129,8 0-129,1-6 258,4-1-258,-3-5 129,-1-5-129,-2-3 129,-2-2-129,-1-3 129,-2-8 129,-2 2-129,1-5 0,-4 0 0,-1-5 258,-2-5-258,-2-1 129,-6-3 0,-1-2 0,-3 2-129,-7 0 258,-22 14-258,30-24 129,-30 24-129,12-23 0,-12 23 0,7-21 0,-7 21 0,0-18-129,0 18 129,0 0 0,-19-5 0,19 5-129,-21 0 129,21 0-129,-19 9 129,19-9 0,-16 14-129,16-14 129,0 0 0,-15 16-129,15-16 129,0 0 129,0 0-129,0 0-129,0 0 129,0 0 0,-16 12 0,16-12 129,-19 3-129,19-3 0,-30 7 0,6-4 0,-3 0 0,-6-3 0,-2 0 0,-4 0-129,-2 1 129,-2-1 0,-1 0-129,1-1 129,-3-3 0,4-1-129,0 1 129,1-3 0,0-1 0,3 0 0,2 0-129,0-1 0,4-5 129,2-2 0,5-4 0,-1-1 0,6-9 0,2 0 0,1 2 0,0-7 0,1 2 0,-1 0 0,-1-4 0,2 6 0,-3 1 0,2 1 0,1-5 0,0 1 0,4 5 0,1 2 0,1 3-129,2 2 129,4 2 0,4 19 0,-8-25 0,8 25 0,0 0 0,0-16 0,0 16-129,0 0 129,0 0 0,19 0 0,-19 0-129,15 16 129,-15-16 0,29 29 129,-12-10-129,4 3 0,4 7 0,5-2 0,6 6 129,9 1-129,8 4 0,9-1 129,8 0-129,5-4 129,3-3-129,-4 1 0,-1-3 129,-7-4-129,-7-1 0,-13-2 0,-8-2 0,-10 0 0,-7-1 129,-21-18-129,22 26-129,-22-26 258,0 0-129,3 18 0,-3-18 0,-11-5 0,-5-5 0,-9-5 0,-9-10 0,-5-2-129,-10-9 129,-5-3 0,-7-7-258,2-3 258,-3-3-129,4-3 129,4 3 0,5 4-129,8 4 129,6 5 0,10 4 0,8 12-129,7 6 129,10 17 0,0 0 0,22 17 0,12 17 0,13 10 129,10 8-129,6 6 129,7 2-129,1-2 0,-5-4 0,-7-15 129,-6-6-129,-15-6 0,-11-7 0,-8-7 0,-19-13 0,0 0 129,0 0-129,-14 7 0,-16-13 0,-3-11 0,-13-10 0,-8-4 0,-6-7 0,-5-2-129,0-8 129,-1 4 0,4 6 0,7 3-129,9 12 129,8 4 0,11 9 0,27 10 0,0 0 0,8 33 0,30-5 129,14 3-129,12 6 0,8 0 129,3-3-129,-3-9 0,-2-4 0,-10-4 0,-14-6 0,-15-8 0,-12-3 0,-19 0 0,0 0 129,-12-19-129,-20 0 0,-9-7 0,-11-4 0,-10-3 0,-4-4-129,-1 2 129,3 8 0,-1 7 0,10 14 0,6 6 0,11 26-129,8 12 258,7 9-258,14 5 258,9 6-129,11-2 129,14-7-129,21-16 129,10-9-129,8-16 0,7-5 129,-1-7-129,-7-15 0,-8-5 0,-9-4 0,-14-2 0,-16-3 0,-12 0 0,-4 2 129,-18-3-129,-14 1 0,-8 0 0,-9 1 0,-6 12 0,-5 6 0,-3 12 0,1 2 0,5 21 0,8 13 0,10 9 129,13 5-129,11 5 129,15-5-129,8 0 129,17-10-129,16-11 0,8-8 0,9-12 129,4-7-129,-5-9 0,-3-14 0,-7 0 0,-14-10 0,-11 4 129,-11-5-129,-11 6 0,-6 2 0,-14 6 0,-9 9 130,-7 6-130,-1 6 0,-2 18 0,-1 11 0,7 6 0,10 4 0,5-1 0,13 2 0,9-13 0,19-6 0,14-14 0,7-8 0,8-18 0,-1-6 0,-6-3 0,0-4 0,-12 1 0,-13 4 0,-15 5 0,-5 4 0,0 17 0,-38-13 0,10 13 0,-1 0 0,4 6-130,1 10-257,1-5-258,8 15-258,-11-8-903,24 23-1935,-28-8-2193,2 1-129,-10 7-645,-4-3 259</inkml:trace>
          <inkml:trace contextRef="#ctx0" brushRef="#br2" timeOffset="-3.25493E8">16757-2677 7482,'8'-22'5934,"-8"22"-258,0 0-129,9-17-3612,-9 17-1419,10 9 0,2 17-129,-7 0 0,8 7-129,-5 5 129,-1 10-129,-2-3 258,-3 6-258,-2-4 129,0-5-129,-2-2-129,-6-2 129,-3-6-258,-3-2-129,3-6 0,11-24-258,-22 32-774,-2-32-3870,24 0-516,-1-23-645,1 1-387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3T12:33:42.2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0FE5FB-49C6-4D2E-85F3-929DA23D4F0E}" emma:medium="tactile" emma:mode="ink">
          <msink:context xmlns:msink="http://schemas.microsoft.com/ink/2010/main" type="inkDrawing" rotatedBoundingBox="8145,3523 8160,3523 8160,3538 8145,3538" shapeName="Other"/>
        </emma:interpretation>
      </emma:emma>
    </inkml:annotationXML>
    <inkml:trace contextRef="#ctx0" brushRef="#br0">7547 372 0,'0'0'0,"0"0"0,0 0 0,0 0 0,0 0 0,0 0 0,0 0 0,0 0 0,0 0 0,0 0 0,0 0 0,0 0 0,0 0 0,0 0 0,0 0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3T12:33:54.97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C4EC95-D0EB-47B9-B7BA-E13C26D2EF59}" emma:medium="tactile" emma:mode="ink">
          <msink:context xmlns:msink="http://schemas.microsoft.com/ink/2010/main" type="writingRegion" rotatedBoundingBox="21717,1588 25717,4089 23817,7126 19818,4626"/>
        </emma:interpretation>
      </emma:emma>
    </inkml:annotationXML>
    <inkml:traceGroup>
      <inkml:annotationXML>
        <emma:emma xmlns:emma="http://www.w3.org/2003/04/emma" version="1.0">
          <emma:interpretation id="{8024887A-31C7-49EA-9C18-A08D2A034779}" emma:medium="tactile" emma:mode="ink">
            <msink:context xmlns:msink="http://schemas.microsoft.com/ink/2010/main" type="paragraph" rotatedBoundingBox="21717,1588 25717,4089 23817,7126 19818,4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0D2FFE-60FD-4666-91F4-4F387D138D10}" emma:medium="tactile" emma:mode="ink">
              <msink:context xmlns:msink="http://schemas.microsoft.com/ink/2010/main" type="line" rotatedBoundingBox="21717,1588 25717,4089 23818,7127 19818,4626"/>
            </emma:interpretation>
          </emma:emma>
        </inkml:annotationXML>
        <inkml:traceGroup>
          <inkml:annotationXML>
            <emma:emma xmlns:emma="http://www.w3.org/2003/04/emma" version="1.0">
              <emma:interpretation id="{3AAB79D5-AD56-4D27-8F72-2C3F50AF6151}" emma:medium="tactile" emma:mode="ink">
                <msink:context xmlns:msink="http://schemas.microsoft.com/ink/2010/main" type="inkWord" rotatedBoundingBox="21717,1588 25717,4089 23818,7127 19818,4626"/>
              </emma:interpretation>
              <emma:one-of disjunction-type="recognition" id="oneOf0">
                <emma:interpretation id="interp0" emma:lang="en-US" emma:confidence="0.5">
                  <emma:literal>*anodal-radiant-tamp</emma:literal>
                </emma:interpretation>
                <emma:interpretation id="interp1" emma:lang="en-US" emma:confidence="0">
                  <emma:literal>*anodal-radiant-kiap</emma:literal>
                </emma:interpretation>
                <emma:interpretation id="interp2" emma:lang="en-US" emma:confidence="0">
                  <emma:literal>*anodal-radiant-knap</emma:literal>
                </emma:interpretation>
                <emma:interpretation id="interp3" emma:lang="en-US" emma:confidence="0">
                  <emma:literal>*anodal-radiant-tap</emma:literal>
                </emma:interpretation>
                <emma:interpretation id="interp4" emma:lang="en-US" emma:confidence="0">
                  <emma:literal>*anodal-radiant-katana</emma:literal>
                </emma:interpretation>
              </emma:one-of>
            </emma:emma>
          </inkml:annotationXML>
          <inkml:trace contextRef="#ctx0" brushRef="#br0">2419-12 1677,'20'4'5676,"-20"-4"-516,0 0 258,6 22-2580,-15-22-1548,9 0-129,-21 9 0,21-9-387,-30 18-129,11-4-129,-7-9-129,-1 5-129,-10-1 129,-4 0-129,-9 2 0,-6 0-129,-8 0 0,-8 1 0,-8 2 0,-4 1 0,-9 0-129,0 6 129,-7 0-129,0 0 129,-4 4-129,-8-3 0,0 4 0,0 4 0,-1-5 0,4-6 129,2 3-129,4 1 0,8-2 0,13 1 0,8-3 0,11-4 0,10 1-129,11 1 129,7-7 0,11 0 0,24-10 0,-23 13 0,23-13 0,0 0 0,-8 23-129,8-23 129,0 34 0,0-6 129,0 9-129,0 13 129,1 13 129,-1 12-129,2 14 129,1 15-258,-1 6 258,1 8-129,1 4 0,1 0 0,-2-7-129,5-3 0,-3-7 0,0-12 129,-2-4-258,3-8 129,-4-15 0,1-5-129,0-8 0,-1-9 258,-2-8-258,1-9 129,1-7 0,-2-20 0,6 23 0,-6-23 0,0 0 0,27 0 0,-27 0 0,40-3 0,-10-4 129,11-2-129,9 0 0,20-2 129,14-2-129,18 0 129,15-4-129,11 0 129,11-4-129,8-1 129,0-6 0,2 0 0,-7 4-129,-3 0 129,-9 4-129,-2 3 129,-13 4-129,-9 0 129,-8 6-129,-11 3 129,-14 1-129,-10-1 129,-11 1-129,-9-1 0,-5-1 0,-10 5 129,-7 0-129,-21 0-129,0 0-387,0 0-645,0 10-2967,-16-10-1677,-9 0 0,-5-1-903</inkml:trace>
          <inkml:trace contextRef="#ctx0" brushRef="#br0" timeOffset="25260">225 910 2580,'-3'-37'5418,"3"37"-387,8 30-1419,-8 11-1032,23 49-645,-19 6-258,15 37-774,-15 3 0,12 15-387,-11-14-129,1-14 0,-4-28-129,-1-22 0,-1-29-129,5-20 129,-5-24-258,0-13 129,0-23-129,0-16 0,0-11 0,-6-17 0,-2-14 129,-3-12-129,-2-9 0,2-4 0,-2-6 0,4 7 0,1 15 0,2 15 129,6 21-258,0 28 129,0 39 0,0 0 0,16 61 129,-9 16-129,-2 16 129,1 14-129,-4 6 258,-2 1-258,0-2 129,-2-11 0,-4-10-129,1-11 129,-1-16-129,6-9 0,-3-13 0,3-14 0,0-28 0,0 0 0,3-29 0,5-36-129,-3-24 129,3-26 0,3-14 129,-2 0-129,4 12 0,-2 31 0,-2 39 0,-9 47 0,10 37 129,-10 52-129,0 27 129,-8 14-129,-6 0 129,4-13 129,-1-19-258,3-30 129,4-20 0,4-26-129,0-22 0,0 0 0,1-24 0,1-17 0,-2-13 0,0-19 0,0-15 0,-8-13 0,1-8 0,3-6 0,-3 1 0,3 15-129,-1 13 129,0 29-129,2 36 258,0 31-129,-2 44 0,0 37 0,1 31 0,-1 22 0,5 10 0,0 9-129,0-13 0,8-11 0,3-25 129,2-21-129,-1-25 129,1-26 0,-2-20 0,-11-22 0,19-23 0,-19-30 129,0-27-129,-2-29 129,-10-25-129,-1-26 129,-3-11-129,2-3 258,-2 11-258,3 17 0,-1 22 0,0 39 129,3 37-129,11 48 0,-21 23 129,14 40-129,2 38 0,2 23 0,3 18 129,0 15-258,4 5 0,7-5 0,2-10 129,4-18-129,-1-22 129,0-29-129,0-28 0,-2-21 258,-14-29-258,29-14 129,-18-30 129,-3-22 0,-2-18-129,-6-21 129,1-17 129,-1-24-258,0-11 129,-3-1 129,-8 2-258,2 10 0,-4 19 0,2 21 129,-2 32-258,-2 35 258,15 39 0,-30 20-129,18 42 0,0 31 0,2 19 0,2 28 0,5 10 0,3 7-129,0-1 129,3-14-129,8-16 129,8-23-129,0-26 129,4-27-258,-1-29 258,0-21 0,-2-21 0,1-29 129,-5-19-129,-5-24 129,-3-14 0,-5-22 0,-2-14 0,-1-10 0,-3-3-129,-6 6 0,-2 13 0,0 23 129,-5 24-258,2 33 258,1 31-129,0 40 0,5 44 0,4 35 129,1 26-129,3 26 0,1 14 129,9 10-258,1 0 129,3-14-129,2-22 129,-2-26-129,3-23 129,-2-23-129,0-23 129,-2-22 0,-13-16 0,22-33 129,-16-22-129,-2-18 129,-4-32-129,0-28 129,0-24 0,-5-13 0,-2-1-129,4 3 0,-1 16 0,0 28 129,1 31-258,0 49 258,3 44-129,-3 54 0,3 34 129,0 38-129,0 22 0,0 13 0,0 13 0,6-8-129,1-21 129,2-16-129,-1-22 129,1-26-129,1-22 129,-1-21-129,-2-17 0,-7-21 129,0 0 0,17-44 129,-15-10-129,-2-25 129,0-25 0,-3-28-129,-4-18 129,-2-14 0,1 0-129,-2 11 0,2 20 0,-3 25 129,2 33-258,-2 45 129,11 30 0,-19 47 0,9 33 129,6 31-129,-1 18 0,5 18 0,0 4 0,2 1-129,7-7 0,2-17 129,3-20-129,-1-26 0,0-24 129,-1-25-129,-12-33 0,24-2 129,-15-36 0,-5-25 129,-3-26 0,-1-21-129,-3-16 129,-7-14 0,-5-9-129,-1 9 129,-3 8-129,-2 13 0,-1 25 0,0 23 129,-2 26-258,1 29 258,1 21-129,-1 28 0,3 27 129,1 22-129,5 17 0,4 22 0,4 7 0,6 3-129,0-5 129,3-5-129,11-15 129,7-19-129,-2-21 0,3-21 0,2-24 129,-1-20 0,1-14 0,-2-27 129,-3-23 0,-6-18 0,-4-24 0,-6-15 0,-3-10 0,0-9-129,-9 5 0,-5 12 129,-5 16-258,0 14 129,-3 24 0,0 21 129,1 21-129,4 26 0,1 10 129,2 32-129,7 14 0,-1 24 0,7 11 0,1 13 0,0 0 0,5 1 129,6-16-258,3-17 129,0-16 0,3-19 0,-1-23 0,2-14 0,-4-13 0,-5-18 0,2-13 0,-3-8 0,-6-11 0,-2-7 0,0-1 0,-2-1 0,-10-5 0,1 6 129,-8 5-129,0 9 0,0 6 0,3 9 0,0 9 0,2 8 0,14 25 0,-18-19 0,18 19 0,-7 18-129,5 13 129,2 7 0,0 6 0,0 7 0,0 1 0,6-1-129,1-6 258,5-8-129,-1-5-129,2-15 129,-13-17 0,28 4 0,-15-15 0,0-13 0,-2-13 0,-5-8-129,-1-5 129,-5-6 129,-2-1-258,-7-2 258,-5 8-129,-4 3 129,2 12-129,-1 13 0,0 7 129,17 16-129,-27 16 129,19 17-129,0 15 0,3 5 0,2 5 0,3 2 0,0-1 0,9-4 0,6-14-129,2-4 129,4-11 0,-1-8 0,2-9 0,2-9 0,-2-1-129,-3-16 129,-3-4 0,0-5 0,-5-6 0,-6-2 0,-1-9-129,-2 0 258,-2-3-129,0 1 0,-6 0 0,-1 1 0,-4 2 0,2 7 129,-1 7-129,1 8 0,9 20 0,-21-10 0,21 10 0,-20 27 0,10 2 0,4 13 0,-1 5 0,1 2 0,3 0 0,3 3 0,0-9 0,5-6 0,6-11-129,0-11 129,6-10 0,-17-5 0,32-12 0,-16-8 0,-5-10 0,-2-3 0,-4-10-129,-5-2 258,0-6-258,0 0 258,-10-2-258,1 5 258,-4 4-258,1 3 258,-6 16 0,18 25-129,-28-14 0,28 14 0,-27 29 0,16 3-129,0 19 258,3 8-129,2 4 0,2 4 0,4-4 0,0 0 0,10-6 0,1-11 0,2-16-129,-13-30 129,30 19 0,-30-19 0,30-14 0,-19-10 0,-3-6 0,-4-4 0,0-9 0,-4-1 129,0-7-258,-8 0 258,-3-2-258,0 5 258,-4-3-258,3 10 258,-1 7-129,2 9-129,11 25 258,-21-14-129,21 14 0,-12 34 0,7 3 0,-3-2-129,7 9 258,1 8-129,0-8 0,0-6 0,6-10 0,3-5-129,-9-23 258,23 15-129,-23-15-258,22-8 258,-13-11-129,-1-10 258,-5-4-129,-1-5 0,-2-6 0,-2-2 129,-9-1-129,0-2 129,0 9-129,-5 3 0,2 6 129,1 16-258,13 15 129,-27 1 129,18 25-129,-2 13 0,0 10-129,5 9 129,-1 6 0,6 5 0,1-6 0,0-4 0,1-11 0,10-6 0,0-10 0,2-14 0,-13-18 0,28 10 0,-28-10 0,29-21-129,-15-11 129,-3-1 0,0-9-129,0-6 258,-3-3-129,0 2 0,-2 9 0,-2 7 129,-3 17-129,-1 16 0,0 0 0,0 30-129,-8 1 129,4 9 0,-4 0 0,1 1 0,3-12 0,2-3 0,2-26 0,0 18 0,0-18 0,0 0 0,14-14-129,-7-11 129,0-1 0,0-8 0,-1-3 0,-1-6 0,-2-2 0,0 1 0,-3 0 129,0 6-129,0-2 0,0 8 0,0 4 129,0 10-129,0 18 0,0 0 0,0 0 0,-5 26 0,2 14 0,3 12-129,-1 3 129,1 5 0,0 5 129,3-9-258,3-12 258,5-7-129,-1-11 0,-10-26 0,25 19 0,-25-19 0,27-2 0,-27 2 0,20-42-129,-13 11 129,-1-9 0,-3-11 0,-3-8-129,0 0 258,0 0-258,0 5 258,-5 11-129,-1 18 0,6 25 0,0 0 0,-20 30 129,10 15-258,4 16 258,-2 4-129,2 2 0,2-4-129,1-6 258,3-10-258,0-10 129,0-9 129,7-12-258,-7-16 129,0 0 0,20 4 0,-20-4 0,17-20 0,-9-8 0,-1-4 0,1-8 0,-1-9 0,1-1 0,-3-4 129,-2-1-258,4 7 258,-4 9-129,0 9 0,-3 14 0,0 16 0,0 12 0,0 25-129,0 13 258,-5 9-129,2 0 0,1 8 0,-1-4 0,2-11 0,1-7 0,0-13 0,4-9-129,-4-23 129,16 7 0,-16-7 0,21-32 0,-12 1 0,1-13 0,-4-1-129,0-11 129,-1-2 129,-2 9-258,-1 4 258,-2 10-129,0 7 129,0 28-129,0 0 0,0 31 129,-3 16-129,-4 9 0,3 11 0,-3-1 0,6-3 0,-1-7 0,2-9 0,0-16-129,0-31 129,0 0 0,21 0 0,-10-20 0,1-16 0,-2-9-129,1-6 129,-3-2 0,-3-5 129,1-4-258,-4 1 129,-1-1 0,-1 9 0,0 3 0,0 7 0,0 8 129,0 13-129,0 22 129,0 0-129,-3 30 0,-3 15 0,-1 9 0,3 12 0,0 4 0,3 4 0,1-6 0,0-3 0,5-12 0,6-17 0,4-9-129,1-16 129,3-7 0,-1-9 0,1-20 0,-7-1 0,1-13-129,-4-6 258,-2-8-258,-6-5 258,-1-6-258,-5-2 258,-2 1-258,-4 8 258,-4 10-129,-1 13 0,1 13 0,-4 20 0,3 11 0,0 26 129,2 14-258,1 12 129,4 9 0,4 5 0,5 6 0,0-8 0,10-7 0,7-12-129,3-7 258,3-18-129,-1-13 0,0-16 0,-2-4 0,1-18 0,-4-6 0,-4-9 0,-4-8-129,-5-10 258,-1-5-129,-3-4 0,-5-6 0,-4 1 0,-4 2 0,-5 8 0,4 14 0,-3 14 0,-1 23 0,1 13 129,3 30-129,-2 18-129,5 10 129,3 8 0,5 2 0,3 2 0,0-12 0,8-9-129,4-12 258,7-11-129,-3-13 0,2-10 0,1-9 0,-19 0 0,30-32 0,-19 11-129,-2-15 0,-6-8 258,1-2-258,0 1 258,-4 4-258,0 4 258,0 12-129,-1 4 0,1 21 0,0 0 129,-19 2-258,19-2 129,-16 24 0,16-24 0,0 0 0,0 0 0,-21 0 0,21 0 0,-6-24 0,0 4 129,-2-2-129,-2-1 0,-2-1 0,-4 1 0,-2-2 0,-2 1 0,1 3 0,0 0 0,2 3 0,-2 6 0,19 12 0,-30-15 0,30 15 0,-22-3 0,22 3 0,0 0 0,-18 6 0,18-6 0,0 0 0,16 13-129,3-3 129,11-2 129,2 1-258,7-2 129,2-1 0,5-5 129,-3-1-129,-2 0 0,-5-12 0,-3-1 0,-6-3 0,-6 3 0,-4-5 0,-11 2 0,-2-1 0,-4 17 129,-15-29-129,-8 14 0,-4 0-129,-8 4 129,-6 4 129,-3 3-258,-2 4 129,2 9 0,2 5 0,5 4 0,5 1 129,7 0-258,7 0 129,18-19 0,-14 27 0,14-27 0,10 15 0,10-13 0,5-2 0,12 0 0,1 0 0,7-5 0,3-6 0,2 1 0,3-6 129,-3 2-129,-1-2 0,-6-2 0,-2-4 129,-8 3-129,-3 1 0,-8-1 0,-6 1 0,-16 18 0,5-30 129,-5 13-129,-16 5 0,-6 1 0,-11-4 0,-4 8 0,-4-4 0,0 7 0,0 4-129,3 0 129,7 4 0,5 2 0,9 1 0,17-7 0,-5 17 0,13-11-129,16-2 129,9 0 0,8 7 0,5-10 0,6 6 0,0-3 0,3 3 0,-7-1 0,-2-2 0,-7 0-129,-7 0 129,-7-4 0,-3 0 0,-22 0 0,29 0 0,-29 0 0,0 0 0,9-19 0,-9 19 0,0 0 0,-11-9 0,11 9 0,-33 3 0,9 13 0,-6 7 0,-3 4 0,-7 9 0,-2 1 0,-4 8 0,-1 4 0,-1 3 0,2-5 0,10 4-129,4-6 129,7-8 129,11-2-258,6-8 129,8-27 0,6 21 0,10-21 0,6-10 0,7-17 0,1-6 0,1-8 0,2-9-129,-4-2 258,-5-7-129,-4 5 0,-6 4 0,-7 6 0,-7 7 0,-2 5 0,-14 17 0,-11 15 0,-6 22 129,-9 21-129,-6 18-129,-2 18 129,-1 10 129,4 8-129,1 2 0,9-9 0,11-14 0,11-15 0,11-18 129,7-20-129,17-17 0,12-9-129,9-24 129,6-15 0,2-12 0,2-9 0,-2-2 0,-5-9 0,-4 0 0,-9 2 0,-7 5 0,-5 8 0,-5 11 0,-4 5 0,-4 15 0,-6 28 0,0 0 0,0 0 0,-25 47 0,1 12-129,-6 13 258,-3 10-129,-2 5 129,0 0-129,4-5 0,9-12 0,4-11 129,17-21-129,1-16-129,20-14 129,9-9 0,9-28 0,4-8-129,2-16 129,1-9 0,-4-4 0,-2-5 0,-7-3 0,-5 1 0,-5 2 0,-8 6 129,0 10-129,-7 11 0,-6 9 0,-1 17 0,0 18 0,-8 15 0,-11 20 0,-6 18 0,0 10 0,-7 9 0,2 4 0,0 4 129,5-10-258,1-7 258,12-9-129,7-14 0,5-14 0,0-26-129,27 0 129,3-19-129,1-22 258,9-14-258,-2-9 258,-2-6-258,-3 0 129,0-2 0,-9 8 0,-5 5 0,-6 12 0,-5 9 0,-4 12 0,-4 3 0,0 23 0,0 0 0,-12 16 129,-6 22-258,-4 14 258,-3 12-258,-7 9 129,-2 10 129,4-2-129,1 0 0,5-15 0,7-12 0,11-12 0,6-14 129,0-28-129,23-1-129,6-34 258,2-11-258,3-15 129,2-8 0,-4-8 0,-2-5 0,-7-1 0,-2 12 0,-8 7 0,-4 5 0,-3 15 0,-4 3 0,0 20 0,-2 21 0,0 0 0,-10 17 0,-4 21 0,-4 9 0,-4 9 0,0 10 0,0 4 0,2-5 0,2 2 0,5-8 0,7-6 0,6-13 129,5-9-258,9-12 258,7-17-258,2-4 0,6-24 129,2-16 0,3-13 0,0-7 0,0-3 0,-4-5 0,-5 1 129,-1 10-129,-7 6 0,-1 14 0,-10 7 0,-1 9 0,-5 23 0,0 0 0,-2 17 0,-14 26 0,-4 10 0,-2 14 0,-7 11 0,2 3 0,-1 4 129,4-11-129,1-15 0,12-14 129,7-19-129,4-26 0,10 0 129,10-31-258,10-14 129,2-16-129,3-10 258,-4-7-258,1-6 129,-4 0 0,-7 7 0,-5 5 129,-8 15-129,-2 7 0,-4 17 0,-2 11 0,0 22 0,0 0 0,-11 41 0,-2 9 0,-3 11 0,0 10 0,-3 6 0,-1 7 129,2-2-258,1-5 258,4-7-129,6-12 0,2-5 0,3-13 129,2-9-258,8-13 129,-8-18 0,32-8-129,-13-25 129,4-7-129,1-16 129,1-8-129,-1-13 129,-3-7 0,-1 0 0,-2 10 0,-4 6 0,-5 10 0,-1 13 0,-5 19 129,-3 26-129,0 0-129,0 33 258,-11 16-129,-1 10 0,-3 11 0,1 6 0,2-5 0,0-12 0,5 0 129,5-14-129,2-13 129,0-10-258,0-22 129,24 4 0,-10-15 0,6-15 129,4-13-258,-3-10 129,-1-3-129,-2-11 129,-1 2 0,-4 7 0,-4 3 0,-1 11 0,-5 7 0,-1 11 0,-2 22 0,0 0 0,0 0 0,-5 41 0,-3 4 0,-1 8-129,-2 8 129,0 11 0,1-2 129,5-6-129,2-12 0,3-13 0,0-12 129,0-27-129,19 0 0,2-27 0,-1-18 0,1-9 0,-1-9-129,-1-9 129,-1 2 0,-6 7-129,-1 3 129,-7 12 0,-1 11 0,-2 7 0,-1 30 0,0 0 0,0 0 0,-1 31 129,-9 15-129,2 8 0,-1 3 0,-1 10 0,2 0 0,2-2 0,1-12 0,4-3 0,1-13 0,0-6 0,11-12 129,-11-19-129,25 2 0,-9-12 0,3-19-129,3-14 258,-1-8-258,-1-12 129,-1-3 0,0-3 0,-5 6 0,-1 7 0,-4 12 0,-2 17 0,-7 27 0,0 0 0,3 37 0,-3 16 0,0 6 0,-5 9 129,0 3 0,4-3-129,1-12 129,0-13-129,9-17-129,2-7 129,7-12 129,-2-7-258,3-12 129,-2-13 0,-1-8-129,-2-9 129,-3-9 0,-3-13 129,-7-7-129,-1 0 0,0 1 0,0 7 0,-6 7 129,1 17-129,-3 19 129,8 20-129,-7 26 0,5 23 129,2 13-129,0 8 0,2 13 129,7 3-129,2-1 259,0-14-259,5-9 0,-2-14 0,-1-10 0,1-13 0,-14-25 0,21 15 0,-21-15 0,12-11 0,-9-15 0,-1-8 0,1-9 0,-1-5 0,-2-14-130,0-5 130,0 1-129,0 2 129,0 9 0,-2 15 0,2 14 0,0 26 129,0 0-258,0 45 258,0 4-258,3 12 129,5 1 0,-1-3 129,2-4-129,-1-10 130,1-12-130,1-10 0,-10-23 0,0 0 0,22 7 0,-19-19 0,0-9 0,-1-14 0,-2-9 0,0-8 0,-8-6-130,-1-16 260,-4 6-130,0 5 0,-3 2 0,4 7 0,1 10 0,0 9 0,1 10 0,10 25 0,-16-22 0,16 22 0,0 0 0,0 0 0,-11-16 0,11 16 0,0 0 0,0 0 0,0 0 0,0 0 0,0 0 0,0 0 0,0 0 0,0 0 0,0 0 0,0 0 0,-20-17 0,20 17 0,-24-9 0,2 3 0,-11 2 0,-11 1 0,-9 3 0,-8 0 0,-7 3 0,-6 7 0,-4 1 0,2 1 0,8-4 0,11 3 0,8-2 0,15-3 0,7-2 0,27-4 0,0 0 0,0 0 0,0 0 0,28 6 0,5-3 0,7 1 0,6 4 0,7-4 0,3 0 0,2-1 0,-1-3-130,-2 0 130,-4-6 0,-4 1-129,-9-7 129,-9 0 0,-7 4 0,-22 8-129,17-13 258,-17 13-129,-12-7 0,-17 7 0,-6 0 0,-15 7 0,-12 5 0,-9 6 0,-8 1 0,-9 2 0,1 3 0,3 4 0,2 0 0,7 0 0,12-3 0,11-2 0,11-1 0,14-3 0,13 3-129,12-7 129,2-15 0,32 24 0,9-23 0,14-1 0,13-7 0,10-11 0,4-8 0,5-6-129,-3-1 129,-10-4 0,-11 2-129,-11 2 129,-17 9 0,-8 3 0,-13 3 0,-14 18 0,0-19 0,0 19 0,-27 0 0,-4 12 129,-6 10-258,-13 12 258,-12 6-129,-6 8 0,-5 4 0,-4 4 0,3 0 0,3-3 0,9-6 0,11-12 0,15-7 0,11-11 0,25-17 0,0 0 0,0 0 0,17-12 0,19-7 0,17-7-129,5-3 129,15 0 129,4-3-129,5 1-129,-4-1 129,1 5 0,-10 1 0,-10 4 0,-7 4 0,-11 8 0,-5 0-129,-10 3 129,-4 4 0,-5-1 0,1 1 0,-18 3 0,22-3 0,-22 3 0,16 2 0,-16-2 0,20 37 0,-10-3 0,1 9 129,3 4-129,5 19 129,-2 4 0,9 13-129,0 0 0,4 6 129,2-1-129,4 1 129,-1 1-129,3-12 0,-5-15 0,-3-7 0,-4-8 0,-3-15 0,-5-11-129,-18-22 129,0 0 0,0 0 0,9-22 0,-9-15 0,-12-14 0,0-5 0,-6-15 0,-1-9 0,-5-5 0,0 0-129,-4-1 129,-1-2-129,-1 3 129,0-3 0,2 3 0,-2 4 0,1 6-129,6 2 129,2 7 0,2 3 0,3 11 0,4 12 0,2 10 0,5 11 0,5 19 0,0 0 0,-4 28 0,4 33-129,9 16 258,5 11-258,1 13 129,2 10 129,-1-2-129,3-4 129,-2-17-129,-4-18 129,-2-9-129,-2-14 0,1-9 0,-2-10 0,-5-9 0,-3-19 0,0 0 0,0 0 0,19-30 0,-16-18-129,-1-11 129,2-16 0,-2-13-129,-1-12 129,-1-1 0,0 4 0,0 19 0,0 22 129,-1 27-129,1 29 0,0 46 0,0 24 129,0 23-129,5 14 129,4 1-129,-3-7 129,4-6-129,-4-24 130,2-16-130,-2-17 0,1-13 0,-7-25-130,8 18 130,-8-18 0,0-18 0,0-10 0,0-14 0,0-10-129,-2-17 129,-1-14 0,-3-12-129,-2-6 129,1-11 0,-1 2 0,2 0 0,0 15 0,-2 14 0,3 18 0,0 22 0,4 22 0,1 41 0,0 38 0,6 28 0,7 23 129,-2 9-129,3 7 129,2 6-129,0-4 130,-4-25-130,-1-19 0,-1-19 0,-2-18 0,-2-8 0,-3-14 0,-3-26 0,3 21 0,-3-21 0,0-18 0,0-13 0,-1-11 0,-4-17 0,-3-10-130,0-9 130,0-11-129,1-4 129,-3-6 0,1 7 0,-3 4-129,3 12 129,-2 12 129,3 15-258,-1 20 258,9 29-129,-11 10-129,11 51 129,0 20 129,0 19-129,6 18 129,-1 7-129,2 6 0,1-4 0,-3-13 130,-2-21-130,4-8 0,-4-15 0,1-15 0,0-14 0,-1-9 0,-3-11 0,0-21-130,0 0 130,0-21 0,0-30 0,-2-15 0,-3-19 0,-2-15-129,-3-15 129,1-6 0,-2-2 0,0 13-129,1 21 129,1 23 0,4 27 0,5 39 0,0 42 0,0 36 0,5 28 129,4 21 0,2 10-129,0 0 130,3-1-130,-3-18 0,-4-18 0,1-18 0,0-16 0,-1-11 0,0-13 0,-1-4 0,-1-8 0,0-9 0,-5-21 0,4 26 0,-4-26 0,0 0-130,2-24 130,-2-10 0,0-6 0,0-11 0,-3-9 0,-4-9 130,4-5-130,-1-1 0,-4 1 0,1-3 0,3 11 0,-3 4 0,4 13 0,0 12 0,0 16 0,3 21 0,0 0 0,0 21 0,0 31 0,8 17 0,0 8 0,3 7 0,-2 8 0,2-1 0,0-6 0,2-14 0,-5-13 0,0-15 0,-2-13 0,-1-12 0,-5-18 0,0 0 0,14-25 0,-14-17 0,0-12 0,0-12 0,0 3 0,-3 4 0,-2 11 0,0 8 0,4 13 0,1 27 0,0 12 0,0 17 0,3 5 0,3 2 0,1-2 0,-1-1 0,-3-3 0,-1-5 0,1-7 0,-3-18 0,0 24 0,0-24 0,0 0 0,0 0 0,0 0 0,0 0 0,0 0 0,0 0 0,0 0 0,0 0 0,0 0 0,0 17-130,0-17 130,0 19 0,0-19 0,0 19 0,0-19 0,0 0 0,0 0 0,0 0 0,3 18 0,-3-18 0,0 0 0,0 21 130,0-21-130,0 18 0,0-18 0,0 0 0,0 20 0,0-20 0,0 0 0,0 0 0,-3 22 0,3-22 0,0 0 0,-21 15 0,21-15 0,-23 20 0,5-4 0,-2-3 0,-7 5-130,-3-2 130,-11 7 0,-5 3 0,-5 0 0,-9-2-129,-1-6 129,-6 4 0,-1-4 0,0-4 0,3-5 0,2-2 0,2 0 0,5-2 0,-1 2-129,5-1 129,3-5-129,5 2 0,1-3 0,9 0 129,0 0-129,9-7 129,6-1-129,19 8 0,-16-4 129,16 4-129,0 0 129,11 0 0,10 0 0,7-2 0,10 2 0,11-1 0,11-10 129,7 7 0,12 0-129,1 0 0,4-3 129,-2 0-129,-6 0 0,-8 0 0,-11 0-129,-8-5 129,-16-2 0,-4 3 0,-29 11 0,25-23 0,-25 23 0,6-15 0,-6 15-129,-9-22 129,9 22 0,-41-22 129,3 10-129,-10 1 0,-12 1 129,-9 8-129,-10 2 0,-8 2 0,-8 8 0,2 2-129,1 2 129,5 1 0,3-5 0,7-5 0,6-1 0,6-4-129,11 2 258,5 3-258,8-4 129,5 0 0,3 5 0,9 7 0,5-1 0,19-12 0,-24 23 0,24-23-129,-3 22 129,3-22 0,16 23 0,11-16 0,6-1 0,14-5 0,7-1 0,14-8 0,11-5 0,11-10 129,7-4-129,5-2 0,4-2 129,2 2-129,-9 4 129,-7 6-129,-13-3 129,-21 14-258,-13 1 258,-25 3-129,-20 4 0,-9 0 0,-28 0 0,-16 4 0,-14 3-129,-13 4 129,-18 4-129,-7 1 129,-12 5-129,-12 3 0,-12 3 0,-3 0 129,0 0-129,4-3 129,13-3 0,12-3-129,15-4 129,25-6-129,29-4 129,20-4 0,26 0-129,16 0 129,35-5 0,23-1 0,26-2 0,20-3 129,14-1-129,19-2 0,10-2 129,8-5-129,1-3 0,-4-4 129,-12-2 0,-12 5-129,-18-1 129,-23 7-129,-24 2 129,-28 10-129,-34 6 0,-17 1 0,-46 2 0,-25 9 0,-22 1-129,-19 2 129,-21 5-129,-11-4 0,-9 2 129,-10-1 0,-3-1-129,3 7 129,10-4-129,9-2 129,19-5 0,19-1 0,21-5 0,27 1 0,28-5-129,30-1 129,0 0 0,49-1 0,15-3 0,20-3 0,19 5 0,12-6 129,12 1-129,9-2 0,0 2 129,1-5-129,-4 3 129,-13-1-129,-13 9 0,-10 0 0,-18 1 0,-24 0 129,-17 0-129,-38 0 0,10 15 0,-31-5 0,-26-2 129,-17 0-129,-10 0-129,-18-1 129,-6-4-129,-11 3 129,-8 2 0,-7 1-129,-3 1 129,-1 2 0,3 3-129,10 7 129,12-4 0,12-2-129,19-3 129,25-3 0,15-7 0,32-3 0,0 0 0,0 0 0,24-3-129,8-3 129,2 6 0,3 0 0,-6 6 129,-2 0-129,-9 8 0,-20-14 0,21 26 0,-21-26 0,0 17 0,0-17 0,-16 0 129,16 0-129,-24-25 0,13-5 0,2-10 0,-1-11 0,1-6 129,1-17 0,2-11 0,-1-9-129,-1-10 129,4-5-129,-7-3 129,0 9 0,-4 13-258,4 17 258,0 17-129,2 19-129,9 37 258,-16 0-258,11 50 258,5 25-258,0 12 258,0 15-258,5 12 129,0 5 0,3-2-129,0-10 0,1-18 129,-3-18-129,2-19 0,2-11 129,-1-16 0,-9-25 0,0 0 0,22 0 0,-15-30 0,-3-14 0,3-14 129,-4-13-129,3-15 129,-4-7 0,-1-6 0,1 9-129,-2 22 129,2 21-129,-2 30 129,0 17-129,-2 34 0,-3 22 0,-4 18-129,2 4 129,-1-5-129,2-11 129,1-11-258,4-16 258,1-14-129,0-21 129,0 0 129,20-14-258,-9-28 258,1-9 0,2-24 0,-6-11 0,3-14 0,1-9-129,-5 0 0,-1 6 0,-1 19 0,-1 30 0,-4 35 129,2 35-258,-2 51 258,0 30-129,0 28-129,-3 12 129,-3 5 0,2-8 0,4-18-129,0-22 129,2-31 0,7-21 0,6-21 0,4-21 0,1-4 0,1-29 0,-2-12 129,-5-11 0,-1-16 0,-4-14-129,-3-11 129,-2-12-129,-3-3 129,-1 6-129,0 6 0,0 7 0,0 22 0,0 21 0,-3 23 0,3 27 0,-3 41 0,3 29 0,0 25 129,0 13-129,0 16-129,6 0 129,7 2 0,-5-8-129,6-26 129,-1-15 0,-1-17-129,4-18 129,-3-18 0,-13-24 0,30 0 0,-18-28 0,1-25 0,-2-20 129,-2-17 0,1-17-129,-2-11 129,-5-4-129,-1 8 129,1 24-129,0 25 0,-3 27 0,0 38 0,2 45 0,-2 30 0,0 27 0,0 14-129,0 4 129,-5-10-129,2-5 129,-1-30-129,4-23 129,0-19 0,0-33-129,16 0 129,-2-27 129,1-22-129,1-14 129,-4-17 0,-1-8-129,-3-12 129,-5-3 1,-3-5-130,0 8 0,-3 4 0,-8 15 0,-2 17 0,-2 13 0,-4 24 0,-3 22 0,-1 34 0,0 33 0,-3 26 0,3 9 0,-6 10 0,4 10-130,0-1 130,4-11 0,5-23-129,1-22 0,8-22 0,2-20 129,5-18 129,0-25-258,8-29 258,7-18-129,0-19 129,3-5-129,-2-4 129,-4 17 1,4 17-130,-7 26 0,-9 40 0,0 12 0,0 42 0,-14 19 0,-3 12-130,-2 3 130,-2-5-129,4-7 129,3-19-129,6-18 129,5-20-129,3-19 129,9-14 129,7-24-129,5-22 0,-2-10 0,3-10 129,-5-1 0,-4 7-129,-2 15 130,-7 30-130,-4 29 0,-9 14 0,-7 36 0,-4 26-130,-2 16 130,-2 8-129,-1-9 0,2-5 129,11-19 0,2-14-129,7-20 0,3-17 129,0-16 0,22-16 0,-1-23 0,1-18 129,-2-12-129,-2-15 129,-4-2 0,-3-9-129,-9 3 129,-2-1 1,0 20-130,-16 14 0,-3 14 0,-5 24 0,-3 16 0,-4 20 0,1 29 0,-2 27 0,2 13-130,5 10 130,1 12 0,10 3-129,8-4 129,6-9-129,6-15 129,14-15-258,6-22 258,8-24 0,3-20 0,2-26 0,2-28 0,-1-22 129,-5-19-129,-5-22 129,-5-9 0,-11 0-129,-4-4 129,-9 16 1,-1 14-130,-9 19 0,-5 21 0,-5 32 0,-4 28 0,-2 33 0,3 31 0,2 22 0,1 17 0,4 10-130,9 9 130,6 1 0,10-9 0,15-15-129,5-18 129,5-16 0,6-22-129,1-15 129,1-22 0,-3-13 0,-3-32 0,-7-22 129,-4-20 0,-6-15-129,-2-14 0,-9-9 130,-4-6-130,-5 2 0,0 10 0,-5 13 0,-6 24 0,-3 19 0,0 27 0,-4 30 0,6 44 0,1 27 0,-2 24 0,5 17 0,5 6 0,3 5 0,0-6 0,14-21 0,0-19 0,7-21-130,4-23 130,-1-14-129,4-19 129,-4-15 129,-2-18-129,-1-22 130,-2-20-130,-7-20 0,-1-11 0,-1-17 0,-5 1 0,-4-2 0,-1 9 0,0 18 0,-6 26 0,1 27 0,5 44 0,-13 23 0,7 42 0,3 31 0,-2 16 0,2 5 0,2 5 0,1 4 0,0-12 0,4-23 0,10-16 0,1-18 0,2-20 0,-1-12 0,3-22 0,-2-10 0,-3-22 0,-1-26 0,-2-16 0,-3-20 0,-2-7 0,-4-16 0,-2 6 0,0 8 0,0 24 0,0 21 0,-3 36 0,0 38 0,1 42 0,-1 32 0,1 20 0,-1 7 0,2-2 0,1-7 0,0-14 0,7-32 0,1-24 0,7-21 0,4-20 0,0-13 0,0-23 0,-2-9 0,-1-14 0,-5-15 0,0-11 0,-8-9 0,-3-3 0,0-3 0,-5-5 0,-4 7 0,-2 2 0,-2 22 0,0 8 0,6 21 0,-3 19 0,10 26 0,-9 27 0,9 43 0,3 26 0,8 18 0,6 14 0,2 6 0,6 4 0,4-10 0,2-25 0,-2-25 0,-4-23 0,5-18 0,-3-25 0,-6-12 0,-6-20 0,1-19 0,-9-15 0,-1-11 0,-6-16 0,0-16 0,-6-5 0,-4-3 0,-1-1 0,-2 6 0,1 12 0,1 15 0,1 19 0,2 18 0,8 36 0,0 0 0,-4 23 0,4 37 0,11 13 0,3 13 0,-2 5 0,7 7 0,0 2 0,2-10 0,-2-17 0,-6-18 0,-4-11 0,2-18 0,-11-26 0,17 8 0,-12-26 0,2-31 0,-6-21 0,-1-25 0,0-13 0,-1-6 0,-6 10 0,2 12 0,-1 24 0,5 47 0,1 35 0,7 50 0,6 30 0,1 24 0,5 3 0,0 4 0,5-7 0,1-23 0,-7-27 0,-1-23 0,0-19 0,-1-20 0,-16-6 0,21-30 0,-20-14 0,-1-15 0,-6-15 0,-8-18 0,-2-8 0,-5-17 0,-1 2 0,-3-1 0,5 11 0,-1 23 0,7 19 0,3 23 0,11 40 0,-7 19 0,7 40 0,15 25 0,-1 11 0,6 2 0,1 6 0,6 0 0,-4-14 0,0-19 0,-6-16 0,-1-16 0,0-20 0,-16-18 0,19-20 0,-18-29 0,-1-19 0,-6-23 0,-8-13 0,-4 1 0,1 10 0,3 17 0,1 32 0,13 44 0,0 36 0,5 47 0,15 27 0,7 15 0,6 6 0,2 5 0,12-8 0,-7-27 0,-5-25 0,-4-27 0,-1-20 0,-4-25 0,-11-11 0,-7-31 0,-8-17 0,-6-15 0,-5-15 0,-5-11 0,-4-8 0,-4-3 0,-1 3 0,-2 8 0,1 12 0,6 12 0,1 25 0,6 7 0,2 22 0,11 18 0,0 0 0,-11 28 0,13 21 0,9 16 0,6 15 0,4 11 0,1 9 0,2 4 0,2-5 0,-2-9 0,-3-20 0,-7-24 0,-3-20 0,-11-26 0,0 0 0,8-40 0,-8-12 0,-11-18 0,-7-14 0,-2 1 0,-1 4 0,4 20 0,1 14 0,4 22 0,12 23 0,-8 24 0,8 22 0,8 10 0,3-2 0,0-4 0,-2-7 0,1-9 0,-1-16 0,-9-18 0,0 0 0,0-25 0,-1-18 0,-14-7 0,0-9 0,-8-3 0,-2 1 0,3 15 0,-2 14 0,2 20 0,3 15 0,0 22 0,0 17 0,5 5 0,3-5 0,-5-5 0,4-18 0,-6-17 0,18-2 0,-27-32 0,11-10 0,1-11 0,-6-1 0,-6-9 0,-1 3 0,-2 6 0,-2 18 0,1 16 0,-1 16 0,0 15 0,7 29 0,0 23 0,3 16 0,6 5 0,0 6 0,3-1 0,4-3 0,3-7 0,2-23 0,3-9 0,1-16 0,3-13-130,-3-18 130,19-5 130,-5-28-260,-1-18 260,-2-12-130,-5-23 0,-3-8 0,-3-11 0,-4-9 0,-11 0 0,-11 4 0,0 18 0,-4 22 0,0 28 0,2 36 0,2 37 0,8 52 0,5 40 0,8 23 0,2 10 0,3 5 0,9-7 0,7-17 0,10-34 0,-1-34 0,3-30 0,5-27 0,4-16 0,-2-30 0,-4-17 0,-1-12 0,-1-15 0,-7-17 0,-3-9 0,-7-11 0,-4-7 0,-5-1 0,-1 4 0,-2 11 0,0 19 0,0 16 0,0 18 0,-2 24 0,2 31 0,0 11 0,0 39 0,7 18 0,4 7 0,1 13 0,3 8 0,1 11 0,-1-4 0,0-6 0,-1-21 0,-3-12 0,-3-9 0,3-18 0,-3-18 0,-8-19 0,6-18 0,-3-23 0,-3-22 0,-3-22 0,-10-14 0,-9-8 0,-3-12 0,-10-2 0,0-1 0,-4 18 0,-1 19 0,6 31 0,-3 26 0,6 28 0,1 45 0,3 36 0,8 27 0,-3 17 0,3 8 0,1-3 0,12-4 0,-2-16 0,8-27 0,2-22 0,9-22 0,6-26 0,5-18 0,0-29 0,-3-24 0,0-21 0,-6-12 0,-4-12 0,-7-6 0,-2-7 0,-5 11 0,-15 3 0,-6 14 0,-4 15 0,-3 17 0,-5 19 0,4 24 0,-4 19 0,6 47 0,10 40 0,3 22 0,8 19 0,8 12 0,3 4 0,19-4 0,6-16 0,11-31 0,5-33 0,5-24 0,5-32 0,-1-13 0,-4-31 0,0-18 0,-6-18 0,-12-12 0,-4-16 0,-10-14 0,-6-2 0,-5-3 0,-3-3 0,0 10 0,-5 17 0,-1 17 0,3 26 0,-2 29 0,5 21 0,8 52 0,11 24 0,9 18 0,1 11 0,12 8 0,0 0 0,8-5 0,-5-20 0,-3-19 0,-3-16 0,-6-19 0,-8-11 0,-5-10 0,-19-13 0,25-6 0,-22-21 0,-3-9 0,0-17 0,-3-11 0,-7-16 0,-5-8 0,-1-4 0,-3 4 0,0 12 0,6 18 0,2 21 0,11 37 0,0 0 0,0 38 0,6 31 0,13 4 0,2 13 0,1-4 0,5 3 0,-5-8 0,0-22 0,-3-13 0,-5-13 0,-14-29 0,24 3 0,-19-30 0,-4-26 0,-1-18 0,-3-17 0,-6-1 0,-1 2 0,1 10 0,1 14 0,5 17 0,3 25 0,0 21 0,3 13 0,14 27 0,1 7 0,1 7 0,1 1 0,1 7 0,1 5 0,2 7 0,2 7 0,-4 0 0,1-2 0,-8 3 0,1 0 0,-6-12 0,-6-2 0,-4-24-904,0-11-773,-30-35-1161,30 2-645,-52-39-645,36 14-516,-21-31-903,10-7-903</inkml:trace>
          <inkml:trace contextRef="#ctx0" brushRef="#br1" timeOffset="93045">385 716 8643,'15'25'5934,"-10"9"-516,3 10-129,-8 3-4257,13 9-645,-4-4 129,7 7-387,-7-12 129,3-4-258,-8-8-129,1-12 258,-2-5-129,-3-18 0,0 0 0,0 0 0,-8-13 0,4-20 129,-4-10-258,4-5 258,1-6-129,3-6 0,7 1 0,7 7 0,5 2 0,8 14 0,3 13 258,3 9-258,-2 8 129,0 6 129,-6 13-129,-5 11 0,-5 5 129,-11 5-258,-4 2 258,-8 4-129,-9-2 129,-8 3-258,-7-8 0,-3-6 0,-3-6-129,-3-10 0,8-4-387,0-7 129,14-2-387,-5-22-258,24 24-774,-9-37-1677,9 20-1935,12-1-258,6-1-258</inkml:trace>
          <inkml:trace contextRef="#ctx0" brushRef="#br1" timeOffset="93400">901 751 6063,'27'-17'6192,"6"28"-645,-14 15-129,0 0-2838,7 26-1677,-11-8 0,9 15-258,-13-3-129,5-2-387,-10-2 129,-1-10-387,0-1-258,-5-15 0,5 6-516,-5-32-516,11 33-1677,-11-33-2322,0 0-258,25-4-387,-14-17 388</inkml:trace>
          <inkml:trace contextRef="#ctx0" brushRef="#br1" timeOffset="93633">1281 933 5676,'8'-21'5805,"-8"21"-129,0 0-387,0 0-2580,14 44-1548,-13-11-258,15 11-387,-3-7-129,9-1-129,5-9 0,0-12-258,3-10 0,1-5-129,-1-10 258,-1-15-258,-7-3 258,-6-7-129,-8 3-129,-5-1 129,-3-3-129,-14-1 258,-10 5-387,-9 10 129,0 8-387,-12-4-387,20 24-2064,-8-3-2580,3 6 129,8 5-645,22-14 0</inkml:trace>
          <inkml:trace contextRef="#ctx0" brushRef="#br1" timeOffset="94463">1592 844 8901,'-17'3'5805,"17"-3"-258,23-3-129,3-18-4644,26 5-129,-3-12-129,11 5-258,-6-2-129,-5-1-129,-7 14-387,-15-6-258,9 20-1161,-36-2-3483,21 11-258,-21-11-387,2 31-258</inkml:trace>
          <inkml:trace contextRef="#ctx0" brushRef="#br1" timeOffset="94098">1796 505 7482,'30'20'6063,"-16"8"-258,4 17-258,-4-13-3612,6 31-903,-10-14-258,7 10-258,-12-11-129,3-8-387,0 0-258,-8-21-516,11 17-645,-11-36-3096,-5 19-903,5-19-387,0 0-645</inkml:trace>
          <inkml:trace contextRef="#ctx0" brushRef="#br1" timeOffset="-51705">2668 380 1032,'0'-35'4773,"0"35"387,0 0-1677,0-33-1290,0 33-258,0 0-387,26-10-516,-26 10 0,0 0-258,0 0-258,22 7 0,-22-7 129,6 29-258,-6-10 0,6 15 0,-4-1 0,4 11-129,-6 0 0,5 8 0,-3-1-129,2 3 129,-2 3-129,3 1 0,-2-1 129,2 3-129,1-2 129,-1 1-129,1 1 129,2 3-129,-5 0 129,5 3-129,-3 3 0,3-3 0,-5-3-129,6 1 129,-2-1 0,-1 2-129,3-5 0,-1-2 0,2-2 0,-2 4 129,1-2-129,-4 2 0,3-2 0,0 1 0,-4-2 0,4 0 0,0-1 0,-3 0 0,1-1-129,-1 0 258,1 2-258,-1 1 129,1-2 0,1 2 0,-1-1 129,0-1-129,-3 0 0,2-2 0,2 1 0,-4-4 0,1 2 0,-2-6 0,0 6 0,-1-6 0,4 2 0,-2-2 0,3-3 0,-2 0 0,0 1 129,3 1-258,-1 1 258,0 0-129,-1 4 0,-2 2 0,2 1 0,1-2 0,1 3 0,-3-2 0,3 2-129,-3-1 129,1-3 0,0-1 0,-2 0 0,2-4 0,-2 2 0,-2-9 0,4 3-129,-2-8 129,1-2 0,0-8 0,-2 1 0,-1 1-129,4-7 129,-5 2 0,2-3 129,-2 1-129,0-19 0,0 31 0,0-31 129,0 0-129,0 0 0,0 0 0,0 0-129,-2-13 129,-1-8-129,1-8 129,-1-4-129,2-12 258,-6 3-129,3-10 0,-1-6 0,-3-5 0,0-6 0,-5-4 0,6 3 129,-6 2-258,0 3 258,1-1-258,-1 3 129,2 3 0,0-2 129,1 5-258,2-4 129,-1-1 0,0-1 0,-1 0 0,1-1 0,-3 0 0,3-4 0,-2-1 0,0 7 0,0-1 0,0-2 0,1 4 0,-2-1 129,1 3-258,0 3 258,-4-2-129,7-2 0,-4 3 0,-1-4 0,2 2 0,2-4 0,-4 1 0,2 1 0,0 2 0,-3-3 0,2-2 0,-2 6 0,2-5 0,-4 1 0,2 0 0,-2 2 129,3 6-258,1 1 258,0 5-258,5 3 129,-1 4 0,6 2 129,0 0-258,1 0 258,-1 1-258,2 1 129,0-6 0,-3 0-129,2 1 258,1 1-258,-2 0 129,0 1-129,1-5 129,-1 4-129,-1 1 258,2-4-129,-1 2 0,-1-1 0,0 2 0,-1-3 0,0-3 0,-3 4 129,1-1-129,1 1 0,-1-2 0,3 7 0,0-1 0,0 2 0,1 3 0,2 1 0,0 1 0,0 4 0,0-2 0,0 2 0,5 0 0,-1 5 0,1 2 0,-2-1 0,0 5 0,-3 17 0,8-22 129,-8 22-129,0 0 0,0 0 0,0 0 129,13 16-129,-8 7 0,0 3 0,1 14 129,0 11-129,8 10 0,1 11 0,0 7 129,1 11-129,3 8 129,0 4 129,0 3-129,2 0 0,-1-1 0,-2 0 0,1-2 0,0 0 0,-1 0 0,3-4-129,-2-2 129,-2-2-129,2-1 0,0-2 0,-1-2 0,-1-5 0,0-3 0,-2-3 129,2 0-129,-4-4 0,-2 0 129,-2-1-129,1 1 129,-2-8-129,0 5 0,-4-1 0,1-3 0,0 0 0,-2-4 129,3 0-129,-3-1 0,2 1 0,-2-1-129,0-4 258,4 2-258,-4 0 258,2 6-129,-4-3 0,1 0 0,-1-3 129,4 0-129,-3-3 0,-2-2 0,1-3-129,6-5 258,-6 0-129,2-5 0,4 3 0,-6-2 0,2-5-129,4 2 129,-1-1 0,-1-2 0,3-5 0,0-2 0,0-5 0,1-3 0,-1-4 0,-8-18 0,9 25 0,-9-25-129,0 0-258,-14-18-1032,14 18-2838,-27-43-1548,-4-3-129,-17-12-645</inkml:trace>
          <inkml:trace contextRef="#ctx0" brushRef="#br1" timeOffset="95430">1541 1557 9030,'10'-24'5547,"-10"24"-258,-21-30-1032,21 30-3225,-39-16-258,18 12-129,-10-8-258,1 12-129,-8-1 0,0 1 0,-3 13-129,3 5 0,0 12 0,0-1 0,3 7-129,5 9 129,5 4-129,9 3 129,7 4-129,9 3 0,1-1 129,21-6-129,8-8 258,11-7 0,7-18 0,9-11 0,4-8 0,1-15 129,-2-9-258,-5-1 258,-7-1-387,-12 3 0,-6 9-387,-24-11-1935,-6 25-3225,0 0-258,-7 17-258,-12 3-774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0:59:02.38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E8A2BDC-E182-45A5-8A41-87C0C350E2F9}" emma:medium="tactile" emma:mode="ink">
          <msink:context xmlns:msink="http://schemas.microsoft.com/ink/2010/main" type="writingRegion" rotatedBoundingBox="20045,8543 23620,11929 22751,12846 19176,9461"/>
        </emma:interpretation>
      </emma:emma>
    </inkml:annotationXML>
    <inkml:traceGroup>
      <inkml:annotationXML>
        <emma:emma xmlns:emma="http://www.w3.org/2003/04/emma" version="1.0">
          <emma:interpretation id="{D5EDFB9F-DACD-4A4F-986D-FEA1E99AF832}" emma:medium="tactile" emma:mode="ink">
            <msink:context xmlns:msink="http://schemas.microsoft.com/ink/2010/main" type="paragraph" rotatedBoundingBox="20045,8543 23620,11929 22751,12846 19176,9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811E8C-0454-4E64-8C12-2A8F7D0ADC01}" emma:medium="tactile" emma:mode="ink">
              <msink:context xmlns:msink="http://schemas.microsoft.com/ink/2010/main" type="line" rotatedBoundingBox="20045,8543 23620,11929 22751,12846 19176,9461"/>
            </emma:interpretation>
          </emma:emma>
        </inkml:annotationXML>
        <inkml:traceGroup>
          <inkml:annotationXML>
            <emma:emma xmlns:emma="http://www.w3.org/2003/04/emma" version="1.0">
              <emma:interpretation id="{2412CB6A-E352-40E0-B1A9-D8963431A2D0}" emma:medium="tactile" emma:mode="ink">
                <msink:context xmlns:msink="http://schemas.microsoft.com/ink/2010/main" type="inkWord" rotatedBoundingBox="20045,8543 23620,11929 22751,12846 19176,9461"/>
              </emma:interpretation>
              <emma:one-of disjunction-type="recognition" id="oneOf0">
                <emma:interpretation id="interp0" emma:lang="en-US" emma:confidence="0.5">
                  <emma:literal>"leaps</emma:literal>
                </emma:interpretation>
                <emma:interpretation id="interp1" emma:lang="en-US" emma:confidence="0">
                  <emma:literal>"remaps</emma:literal>
                </emma:interpretation>
                <emma:interpretation id="interp2" emma:lang="en-US" emma:confidence="0">
                  <emma:literal>"neaps</emma:literal>
                </emma:interpretation>
                <emma:interpretation id="interp3" emma:lang="en-US" emma:confidence="0">
                  <emma:literal>"be-maps</emma:literal>
                </emma:interpretation>
                <emma:interpretation id="interp4" emma:lang="en-US" emma:confidence="0">
                  <emma:literal>"We-maps</emma:literal>
                </emma:interpretation>
              </emma:one-of>
            </emma:emma>
          </inkml:annotationXML>
          <inkml:trace contextRef="#ctx0" brushRef="#br0">565-5572 8901,'15'-15'5934,"3"1"-258,4 0-129,-11-11-4386,33 15-258,0-4-387,16 2 0,-1-3-258,-2 2-129,0 0-129,-10 3-129,-1 6-387,-22-4-516,9 8-4257,-33 0-129,6 21-516,-7-2-516</inkml:trace>
          <inkml:trace contextRef="#ctx0" brushRef="#br0" timeOffset="-735.0418">185-6012 11739,'16'-5'5805,"5"-26"-387,-6 7-129,12 6-4644,-1-10-129,7 8-258,-2-2-129,-7 6-129,0 8-516,-20-15-2580,-4 23-2322,0 0-129,0 10-516,-18 11-516</inkml:trace>
          <inkml:trace contextRef="#ctx0" brushRef="#br0" timeOffset="-2071.1184">-1305-6900 4386,'0'-27'5160,"-6"6"-129,6 21-387,0 0-3612,0-18-387,0 18 0,0 0 129,0 0-258,0 0 0,0 0 129,0 0 0,0 0 0,1-15-129,-1 15 0,0 0-129,0 0 0,0 0-129,0 19 0,0 0 0,0 7-129,0 9 129,0 7-258,0-1 258,0 8-129,0-6 129,8 2-258,2-8 129,1-6-129,1-5 0,-12-26-387,32 31-258,-32-31-1806,22 0-3096,-22 0 129,28-11-645,-28 11-129</inkml:trace>
          <inkml:trace contextRef="#ctx0" brushRef="#br0" timeOffset="-1697.097">-847-6903 3999,'19'-21'5418,"-19"21"0,19 10-258,-8 27-2451,-16-19-1161,7 28-258,-2-9-387,3 11-258,-3-8-129,2 2-258,-1-8 0,1-8-387,4-1 0,-6-25-903,18 27-2580,-18-27-1806,0 0-129,0 0-387</inkml:trace>
          <inkml:trace contextRef="#ctx0" brushRef="#br0" timeOffset="-1182.0676">73-7037 7740,'0'0'5676,"0"0"-258,0 0-258,0 0-3483,3 12-903,-3 16-129,2 26-129,-2-4 129,0 14-258,-7-1 129,-4 3 0,-9-1-129,-5-1 0,-5-5 0,-1-8-129,-3-6-258,1-6 0,4-12-387,-1-12-387,22 8-2322,8-23-2580,-17 0 0,17 0-516,0-30-387</inkml:trace>
          <inkml:trace contextRef="#ctx0" brushRef="#br0" timeOffset="436.025">759-4937 10707,'43'21'5805,"-20"-20"-387,10 3-129,-6-4-4902,11 0-258,5-5-258,-5-12-903,6 9-4257,-14 1-129,-9 4-387,-21 3-387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05-22T18:34:26.0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357E41A-0A1C-4C57-939E-155B27713AFA}" emma:medium="tactile" emma:mode="ink">
          <msink:context xmlns:msink="http://schemas.microsoft.com/ink/2010/main" type="writingRegion" rotatedBoundingBox="29399,15964 31559,15964 31559,17598 29399,17598"/>
        </emma:interpretation>
      </emma:emma>
    </inkml:annotationXML>
    <inkml:traceGroup>
      <inkml:annotationXML>
        <emma:emma xmlns:emma="http://www.w3.org/2003/04/emma" version="1.0">
          <emma:interpretation id="{2BC33C3F-F796-47FD-8F35-96AD92DD7580}" emma:medium="tactile" emma:mode="ink">
            <msink:context xmlns:msink="http://schemas.microsoft.com/ink/2010/main" type="paragraph" rotatedBoundingBox="29399,15964 31559,15964 31559,17598 29399,17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8B3A94-7791-48F5-8E39-83884D1E2216}" emma:medium="tactile" emma:mode="ink">
              <msink:context xmlns:msink="http://schemas.microsoft.com/ink/2010/main" type="line" rotatedBoundingBox="29399,15964 31559,15964 31559,17598 29399,17598"/>
            </emma:interpretation>
          </emma:emma>
        </inkml:annotationXML>
        <inkml:traceGroup>
          <inkml:annotationXML>
            <emma:emma xmlns:emma="http://www.w3.org/2003/04/emma" version="1.0">
              <emma:interpretation id="{696FD1B2-F860-4D59-875B-31A7B7D69E7D}" emma:medium="tactile" emma:mode="ink">
                <msink:context xmlns:msink="http://schemas.microsoft.com/ink/2010/main" type="inkWord" rotatedBoundingBox="29359,17527 31559,15964 31646,16087 29447,17650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17570 7858 0,'0'0'0,"0"0"0,0 0 0,0 0 0,-56 225 0,56-225 0</inkml:trace>
          <inkml:trace contextRef="#ctx0" brushRef="#br0" timeOffset="-42921.2308">15410 9477 0,'0'0'0,"0"0"0,0 0 0,0 0 0,0 0 0,0 0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02:13.576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2A72A5-424A-4274-B82D-3BF42D801C65}" emma:medium="tactile" emma:mode="ink">
          <msink:context xmlns:msink="http://schemas.microsoft.com/ink/2010/main" type="writingRegion" rotatedBoundingBox="6118,10500 9644,16465 5798,18739 2272,12773"/>
        </emma:interpretation>
      </emma:emma>
    </inkml:annotationXML>
    <inkml:traceGroup>
      <inkml:annotationXML>
        <emma:emma xmlns:emma="http://www.w3.org/2003/04/emma" version="1.0">
          <emma:interpretation id="{BF6FD6C0-DB26-4F1B-BE24-DFC66DB21E69}" emma:medium="tactile" emma:mode="ink">
            <msink:context xmlns:msink="http://schemas.microsoft.com/ink/2010/main" type="paragraph" rotatedBoundingBox="7201,11314 4708,16249 3033,15402 5526,10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94C48A-1853-48C9-8186-EA9C3C38B214}" emma:medium="tactile" emma:mode="ink">
              <msink:context xmlns:msink="http://schemas.microsoft.com/ink/2010/main" type="line" rotatedBoundingBox="7201,11314 4708,16249 3033,15402 5526,10468"/>
            </emma:interpretation>
          </emma:emma>
        </inkml:annotationXML>
        <inkml:traceGroup>
          <inkml:annotationXML>
            <emma:emma xmlns:emma="http://www.w3.org/2003/04/emma" version="1.0">
              <emma:interpretation id="{C523E83A-27B3-44ED-AA07-CE5CC7C3CDA9}" emma:medium="tactile" emma:mode="ink">
                <msink:context xmlns:msink="http://schemas.microsoft.com/ink/2010/main" type="inkWord" rotatedBoundingBox="3033,15402 5526,10468 7201,11314 4708,16249"/>
              </emma:interpretation>
              <emma:one-of disjunction-type="recognition" id="oneOf0">
                <emma:interpretation id="interp0" emma:lang="en-US" emma:confidence="0">
                  <emma:literal>Siskin</emma:literal>
                </emma:interpretation>
                <emma:interpretation id="interp1" emma:lang="en-US" emma:confidence="0">
                  <emma:literal>siskin.</emma:literal>
                </emma:interpretation>
                <emma:interpretation id="interp2" emma:lang="en-US" emma:confidence="0">
                  <emma:literal>Siskin,</emma:literal>
                </emma:interpretation>
                <emma:interpretation id="interp3" emma:lang="en-US" emma:confidence="0">
                  <emma:literal>Aitkin</emma:literal>
                </emma:interpretation>
                <emma:interpretation id="interp4" emma:lang="en-US" emma:confidence="0">
                  <emma:literal>Aitkin,</emma:literal>
                </emma:interpretation>
              </emma:one-of>
            </emma:emma>
          </inkml:annotationXML>
          <inkml:trace contextRef="#ctx0" brushRef="#br0">173 257 1935,'0'0'2967,"0"0"258,0 0-387,-15-19-774,15 19-258,-4-29-129,4 29-645,-21-36 129,10 18-516,-13-11-129,16 8-129,-15-11 0,5-1-129,-10-3 0,7-1-129,-9-6 129,0-1-129,-6-7 129,-2 6-129,-6-3 129,-1 7-258,0 4 129,2 5-129,2 8 129,5 6-387,12 11-129,-5-4-903,29 11-3096,0 0-774,-14 15-645,16 7 517</inkml:trace>
          <inkml:trace contextRef="#ctx0" brushRef="#br0" timeOffset="-2875.1645">176 395 1677,'0'0'2709,"0"0"-129,0 0-129,0 0-387,0 0-129,1-8-129,-1 8-258,0 0-387,0 0-129,-3-24-129,3 24-387,0 0 0,-1-19-129,1 19 0,-5-29 0,-3 9-129,2-6-129,-10-5 0,2-1 0,-4-5 0,-1 0 0,2-2 0,-2 4-129,0 7 0,8 7 0,11 21 0,-19-21-129,19 21-129,0 0-258,-3 15-387,3-15-903,0 0-3225,0 0-387,0 0-387</inkml:trace>
          <inkml:trace contextRef="#ctx0" brushRef="#br0" timeOffset="593.0339">-80 480 2451,'0'0'4902,"0"0"-1935,19 21 0,-19-21-645,-8-10-645,-13-13-258,21 23-516,-35-37-129,16 18-387,-6-2-129,5 1-258,-1 7-387,-4-10-1032,25 23-3483,-14-17-258,14 17-387</inkml:trace>
          <inkml:trace contextRef="#ctx0" brushRef="#br0" timeOffset="1208.0691">-404 674 258,'0'0'5031,"-10"0"645,-10 0-774,-20-16-3225,23 8 0,-29-26-516,14 4-258,-18-18-258,7-3 0,-7-16-387,-1-6 0,2-9-129,2 4-129,1-4-129,8 5 0,8 9-129,-2 5-258,18 23-645,-11-12-1161,14 28-2967,1 5-129,-1 4-387</inkml:trace>
          <inkml:trace contextRef="#ctx0" brushRef="#br0" timeOffset="35012.0025">-1055 1569 3483,'0'0'3354,"0"0"-774,0 0-129,0 0-387,-18-17-516,18 17-129,0 0-258,0 0-129,0-18-258,0 18-129,0 0 0,21-10-129,-21 10 0,0 0-129,0 0-129,27-11 0,-27 11 129,0 0-129,19 0 0,-19 0 0,17 12 129,-17-12-129,22 14 0,-22-14 0,25 15-129,-25-15 129,30 15-129,-14-8 0,2 1 0,1-4-129,0-1 129,3 1 0,-2-4-129,2 0 129,0 0-258,5-4 258,-3-4-129,0-4 129,1 1-129,-3-4 0,0 1 0,-1-4 0,-1 0 129,1-1-129,-1 4 0,-4-4 0,2 2 0,1 0 129,-2 0-129,-17 17 0,27-30 0,-16 14 0,0-1 129,-11 17-129,17-32 0,-9 17 0,-8 15 0,13-32 0,-13 32 129,6-29-129,-1 11 0,-3 3 0,2-2 0,-1 1 0,1-2 0,2-1 0,-3-2 0,-1 0 0,1 4 129,0-1-258,-1-4 129,-2 3 0,0-1 0,0 2 0,0 18 0,0-29 0,0 29 0,-2-27 0,2 27 0,-3-19 0,3 19 0,0 0 0,-3-24 0,3 24 0,-3-16-129,3 16 258,0 0-129,-5-23 0,5 23 0,0 0 0,-8-16 0,8 16 0,0 0 0,0 0 0,-2-19 0,2 19 0,0 0 0,-4-18 0,4 18 0,0 0 0,-10-19 0,10 19-129,0 0 129,-11-21 0,11 21 0,0 0 0,-11-15 0,11 15 0,0 0 0,-5-18 0,5 18 0,0 0 0,0 0 0,0 0 0,0 0 0,0 0 0,0 0 0,0 18 0,2 3 0,6 7 0,-2 7 0,2 6 0,-2 3 129,-3 5-129,-1 2 0,-2 5 0,0-4 0,-11 0 129,-2 3-129,-6-5 0,-8-6 0,2-1 0,-2-4 0,-3-11 0,-1 1 0,-1-7 0,0 0 129,1-4-129,1-7 0,-2-3 0,1-3 0,4 2 0,1-7 0,4 0 0,3-5 0,19 5 0,-23-18 0,23 18 0,-7-29-129,7 13 129,8-1 0,5-4 0,6-6 0,5 0 0,4-3 0,2-9-129,3 0 129,2 0 0,0-9 0,3 2 0,-7-1 0,2 1 0,-3 1 0,-4 6 0,-1-1 0,-3 9-129,-3 1 129,-3 3 0,0 5 0,-4 4 0,-2 2 0,-10 16 0,14-26 0,-14 26 0,0 0 0,0 0 0,0 0 129,-16 0-129,-7 23 0,-9 14 129,-4 8-129,-10 9 0,-2 9 0,-4 3 0,0 5 0,3-5 0,6-10 0,7-9 0,9-9 0,7-6 0,5-16 0,15-16 0,0 0 0,0-14 0,13-20 0,12-7 0,5-10 0,5-6-129,5-6 129,-1 1 0,1 6 0,-6 8 0,-5 12 0,-9 9 0,-20 27 0,0 0 0,0 0 0,-6 37 129,-19 3-129,-5 5 129,-3 6-129,-4 2 129,2-4-129,4-6 0,4-13 0,8-12 129,19-18-129,0 0 0,0-10 0,8-13-129,13-6 129,2-5 0,2 8 0,-4 1 0,-2 6 0,-19 19 0,17-7 129,-17 7 0,0 0-129,-1 22 0,1-22 0,-13 22 129,13-22-129,0 0 0,11 7 0,-11-7-129,38-3 129,-13-4 0,4 3-129,-4 4 258,-4 0-129,-5 14 0,-12 9 0,1 2 129,-5 7-129,0-5 129,-5-1-129,4-2 129,1-4-129,0-20 0,8 17 0,9-15-129,4-2 129,-6 0 0,-15 0 0,29 0-258,-29 0-258,0 0-1935,22-14-3096,-22 14-387,0 0-258,0 0-387</inkml:trace>
          <inkml:trace contextRef="#ctx0" brushRef="#br0" timeOffset="1961.1121">-866 1016 774,'19'7'4773,"-19"-7"-1290,0 0-774,0 0-258,0 0-645,-12-30-387,12 30-258,-38-33-516,15 18-258,-5-4-129,-4 0-387,9 6-516,-14-10-903,37 23-2709,-34-24-645,10 3-516</inkml:trace>
          <inkml:trace contextRef="#ctx0" brushRef="#br0" timeOffset="2689.1538">-948 1374 1548,'0'0'5160,"0"0"0,0 26-2451,-24-37-516,5 11-258,-23-23-516,12 13-387,-21-13 129,7 12-516,-13-8 0,10 10-258,-14-4 0,6 6-129,-10-3-129,2-2 0,-2 0 0,5 2-129,2-5 0,7 2 0,4 3 0,10 0 0,9 9-129,6-4-129,22 5-516,-32-5-129,32 5-1161,0 0-3096,0 0-387,0 0-387</inkml:trace>
          <inkml:trace contextRef="#ctx0" brushRef="#br0" timeOffset="3201.1831">-1248 1830 4902,'-32'-13'5289,"-7"7"-129,13-11-3225,4 17-387,-19-10-258,11 7-516,-9-10-516,5 7 0,1-1-387,-3-4-645,36 11-2064,-35 0-2064,15 0-387,20 0-516</inkml:trace>
          <inkml:trace contextRef="#ctx0" brushRef="#br0" timeOffset="3809.2178">-1462 2234 1032,'11'19'5031,"-11"-19"258,-14 9-1806,-13-17-774,27 8-516,-57-15-774,32 10-129,-22-19-387,6 9-258,-7-9 0,2 3-258,-3-7 0,7 7-258,1-5 129,6 3-129,0 1 0,8 4-129,0 1 0,7 3-129,4 2 0,0-6-516,16 18-516,-25-11-3741,25 11-645,-8-17 0,8 17-645</inkml:trace>
          <inkml:trace contextRef="#ctx0" brushRef="#br0" timeOffset="42884.4528">-441 2231 2451,'0'0'3225,"0"0"0,0 0-774,-15-12 129,15 12-516,0 0-129,0 0-258,-26 0-387,26 0-129,-11 14-258,11 6-129,0-20-129,0 37 129,0-19-387,14-1 0,-14-17 0,35 16-129,-17-16 129,-1-2-129,-17 2 129,24-17-129,-24 17 0,1-25 0,-1 25-258,-22-14 0,22 14-645,-44-20-2451,44 20-2451,0 0-387,0 0-516,27 1-257</inkml:trace>
          <inkml:trace contextRef="#ctx0" brushRef="#br0" timeOffset="6822.3902">-1640 3238 1677,'0'0'4773,"0"0"258,19 9-1677,-19-9-1032,0 0-258,9 21-516,-9-21 0,0 0-387,-28 13-258,28-13 129,-30 16-387,14-5 0,-12-6-129,2 5-129,-9-10-129,2 0-129,-6-4 129,1-12-129,-10-12-129,3-7 129,-4-8-258,1-8 129,-2-1-129,4-4 129,-2 4-258,7-1 258,5 10-387,0 2 0,12 12-387,-9-10-2322,15 21-2193,18 18-387,-9-16-387,9 16-129</inkml:trace>
          <inkml:trace contextRef="#ctx0" brushRef="#br0" timeOffset="7293.4171">-1673 3787 8643,'-21'-12'5805,"1"12"-516,-4-5-129,-1 5-4515,-12-9 0,7-4-387,-1 3-516,-7 2-387,16 9-1548,-9-1-2709,1 0-516,8 0-258,3 0-516</inkml:trace>
          <inkml:trace contextRef="#ctx0" brushRef="#br0" timeOffset="5900.3375">-1735 2735 6063,'17'0'6063,"-17"0"-645,0 0-129,0-11-4128,0 11 0,0 0-516,0 0-129,-8-20-129,8 20 0,-20-6-129,3 2 0,-7-9 0,0 8 0,-6 1 0,-3-1-129,-7-4 0,2 2-129,4-1-129,1 0-258,7 5-516,-7-19-1290,33 22-3354,-27-12-129,27 12-516,0 0-258</inkml:trace>
          <inkml:trace contextRef="#ctx0" brushRef="#br0" timeOffset="7916.4528">-1572 4154 7224,'14'-25'5805,"-14"25"-645,2-15 129,-2 15-4128,0 0-387,0 0-129,-23 0-258,1 3-129,-6 6-129,1 5 0,-9-2 0,-1 7 0,-5 2 0,-4 2 0,2 2 0,1 2-129,-3 1 258,3 6-258,2 0 258,3 6-258,4 1 0,0 7 129,1 3-258,2 4 258,4 2-258,1-6-129,17-1-387,-10-29-2709,19 9-1806,0-30-387,17 21-387,7-21-387</inkml:trace>
        </inkml:traceGroup>
      </inkml:traceGroup>
    </inkml:traceGroup>
    <inkml:traceGroup>
      <inkml:annotationXML>
        <emma:emma xmlns:emma="http://www.w3.org/2003/04/emma" version="1.0">
          <emma:interpretation id="{9D4C006E-D8EE-4FDA-AA8A-1995428FA622}" emma:medium="tactile" emma:mode="ink">
            <msink:context xmlns:msink="http://schemas.microsoft.com/ink/2010/main" type="paragraph" rotatedBoundingBox="3900,12647 7060,17993 5798,18739 2638,13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3E7B26-DBD1-43EB-B10E-C4133586269B}" emma:medium="tactile" emma:mode="ink">
              <msink:context xmlns:msink="http://schemas.microsoft.com/ink/2010/main" type="line" rotatedBoundingBox="3900,12647 7060,17993 5798,18739 2638,13393"/>
            </emma:interpretation>
          </emma:emma>
        </inkml:annotationXML>
        <inkml:traceGroup>
          <inkml:annotationXML>
            <emma:emma xmlns:emma="http://www.w3.org/2003/04/emma" version="1.0">
              <emma:interpretation id="{4E77F8B7-F301-4FA5-A198-220071317D5B}" emma:medium="tactile" emma:mode="ink">
                <msink:context xmlns:msink="http://schemas.microsoft.com/ink/2010/main" type="inkWord" rotatedBoundingBox="5098,15678 7084,17948 6236,18691 4249,16421"/>
              </emma:interpretation>
              <emma:one-of disjunction-type="recognition" id="oneOf1">
                <emma:interpretation id="interp5" emma:lang="en-US" emma:confidence="0">
                  <emma:literal>in-in,</emma:literal>
                </emma:interpretation>
                <emma:interpretation id="interp6" emma:lang="en-US" emma:confidence="0">
                  <emma:literal>ini</emma:literal>
                </emma:interpretation>
                <emma:interpretation id="interp7" emma:lang="en-US" emma:confidence="0">
                  <emma:literal>in-in.</emma:literal>
                </emma:interpretation>
                <emma:interpretation id="interp8" emma:lang="en-US" emma:confidence="0">
                  <emma:literal>ini,</emma:literal>
                </emma:interpretation>
                <emma:interpretation id="interp9" emma:lang="en-US" emma:confidence="0">
                  <emma:literal>ini.</emma:literal>
                </emma:interpretation>
              </emma:one-of>
            </emma:emma>
          </inkml:annotationXML>
          <inkml:trace contextRef="#ctx0" brushRef="#br0" timeOffset="8788.5026">-1326 4887 8256,'-8'44'5805,"2"-18"-387,1 6-129,-12-6-4386,17 11-129,-6-6-129,6 9-258,-10-2 129,2 5-129,-11 0-129,-1 3 129,-10-4-129,-2 2 0,-9-10 0,-3-5-258,-5-6 258,-2-7-387,4-5 129,-4-11-258,9 0-258,-11-21-2064,17 5-2967,6-3 0,9 1-645,7 1-387</inkml:trace>
          <inkml:trace contextRef="#ctx0" brushRef="#br0" timeOffset="9808.561">-809 5872 9159,'0'0'5418,"-8"17"0,-1 5-516,-10-17-4128,9 16-129,-7-6 0,1 12-258,-8-1 0,5 10 0,-4-2-129,4 18 0,-7-6 0,6 3 0,-2-2-129,11 13 0,-2-1 0,10-2 0,0-2 0,3-10-129,16-1-258,-5-25-1548,12 9-3483,-1-24-387,4 0-258,-4-4-645</inkml:trace>
          <inkml:trace contextRef="#ctx0" brushRef="#br0" timeOffset="9328.5335">-1046 5534 9030,'-16'15'5418,"0"7"-258,-1 11-129,0-3-4515,-4-3-387,7-1 0,1 0-258,-1-5-129,9 8-387,-12-21-774,17-8-3483,-5 33-129,-4-14-258,4 3-516</inkml:trace>
          <inkml:trace contextRef="#ctx0" brushRef="#br0" timeOffset="8336.4767">-1476 4613 8514,'0'0'5805,"-14"0"-387,-3 8-258,-6 7-3999,0 7-774,-7 1 0,0 3-129,-2 4-129,0-3-258,4 9-258,-5-23-903,25 2-3741,-9 1-258,17-16-516,-8 22-258</inkml:trace>
          <inkml:trace contextRef="#ctx0" brushRef="#br0" timeOffset="10296.5888">-494 6197 10707,'-5'81'5547,"-5"-29"-258,1-7-129,-7-6-5031,7-8-258,2-13-387,7 7-516,0-25-2193,0 0-1935,-4-18-387,4 18-387</inkml:trace>
          <inkml:trace contextRef="#ctx0" brushRef="#br0" timeOffset="10688.6113">-53 6271 11352,'20'121'6063,"-15"-47"-387,4 15-258,-7-6-4773,6 6-129,-5-13-129,0-2-129,-3-15-258,-3 1 129,-10-13-129,-4-9 0,-5-2-258,-5-13-258,6 9-2064,-15-27-2838,4 1-258,-1-13-258,-3-9-774</inkml:trace>
          <inkml:trace contextRef="#ctx0" brushRef="#br0" timeOffset="11296.6461">443 6596 8514,'9'85'5676,"-7"-41"-387,1 3-129,-12-10-4515,9-7-645,7-4-387,-7-26-1806,18 1-2709,-18-1-129,20 3-516,-20-3-258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0:59:07.693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C1B2BE-DF7B-4464-B582-157754E88CC4}" emma:medium="tactile" emma:mode="ink">
          <msink:context xmlns:msink="http://schemas.microsoft.com/ink/2010/main" type="writingRegion" rotatedBoundingBox="24304,14571 18788,18620 16529,15542 22044,11493"/>
        </emma:interpretation>
      </emma:emma>
    </inkml:annotationXML>
    <inkml:traceGroup>
      <inkml:annotationXML>
        <emma:emma xmlns:emma="http://www.w3.org/2003/04/emma" version="1.0">
          <emma:interpretation id="{52F5E535-4CCA-4C7D-8420-6C8D19C7B99C}" emma:medium="tactile" emma:mode="ink">
            <msink:context xmlns:msink="http://schemas.microsoft.com/ink/2010/main" type="paragraph" rotatedBoundingBox="22614,15748 19152,18397 18139,17074 21601,144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A002051-8DF5-40AE-B9BD-B173469522A5}" emma:medium="tactile" emma:mode="ink">
              <msink:context xmlns:msink="http://schemas.microsoft.com/ink/2010/main" type="line" rotatedBoundingBox="22614,15748 19152,18397 18139,17074 21601,14425"/>
            </emma:interpretation>
          </emma:emma>
        </inkml:annotationXML>
        <inkml:traceGroup>
          <inkml:annotationXML>
            <emma:emma xmlns:emma="http://www.w3.org/2003/04/emma" version="1.0">
              <emma:interpretation id="{6A0788DE-C00C-45B9-B35D-BE88B4D7CA87}" emma:medium="tactile" emma:mode="ink">
                <msink:context xmlns:msink="http://schemas.microsoft.com/ink/2010/main" type="inkWord" rotatedBoundingBox="18139,17074 21601,14425 22614,15748 19152,18397"/>
              </emma:interpretation>
              <emma:one-of disjunction-type="recognition" id="oneOf0">
                <emma:interpretation id="interp0" emma:lang="en-US" emma:confidence="0">
                  <emma:literal>"it</emma:literal>
                </emma:interpretation>
                <emma:interpretation id="interp1" emma:lang="en-US" emma:confidence="0">
                  <emma:literal>"cit</emma:literal>
                </emma:interpretation>
                <emma:interpretation id="interp2" emma:lang="en-US" emma:confidence="0">
                  <emma:literal>"nit</emma:literal>
                </emma:interpretation>
                <emma:interpretation id="interp3" emma:lang="en-US" emma:confidence="0">
                  <emma:literal>"init</emma:literal>
                </emma:interpretation>
                <emma:interpretation id="interp4" emma:lang="en-US" emma:confidence="0">
                  <emma:literal>(I"!</emma:literal>
                </emma:interpretation>
              </emma:one-of>
            </emma:emma>
          </inkml:annotationXML>
          <inkml:trace contextRef="#ctx0" brushRef="#br0">-1 0 7482,'23'32'5934,"-13"5"-258,-2 6-129,0 15-3096,-5-9-1548,11 3-258,-3-16-129,7-5-516,-4-3 0,-14-28-516,27 22-774,-27-22-2967,0-8-1290,0 8-129,0-18-516</inkml:trace>
          <inkml:trace contextRef="#ctx0" brushRef="#br0" timeOffset="470.0269">-501 208 11352,'-11'10'5934,"2"17"-387,-5 5-129,6 18-4773,-3 4 258,11 14-387,8 4-129,10 14 0,6-2-129,13-2 0,2-7 0,8-5-129,2-15-129,2-12 0,-2-12 0,-5-15-387,1-2-258,-20-25-1290,2 3-3612,-15-15-129,-4 0-258,-8-12-774</inkml:trace>
          <inkml:trace contextRef="#ctx0" brushRef="#br0" timeOffset="939.0537">-1108 573 10965,'4'63'5805,"-4"-21"-387,-7 4-129,-7-4-4644,5-4-387,4-5-387,5-33-516,-5 37-774,5-37-1548,0 0-2322,-20-19-258,20 19-387,-23-25 258</inkml:trace>
          <inkml:trace contextRef="#ctx0" brushRef="#br0" timeOffset="-1637.0936">879-1742 5676,'0'-25'5805,"0"9"-258,0 16-258,0 0-2838,0 0-1290,5 30-129,1-4-258,15 21-129,-7 6 0,11 14-129,-1 6-129,6 6 0,0-5-129,5-4 129,4-7-129,2-15-129,4-8-129,0-14 0,1-7 0,-3-12-258,-2 0-129,-8-10-516,7 3-2322,-20-8-2451,-20 8 0,11-25-516,-11 8-387</inkml:trace>
          <inkml:trace contextRef="#ctx0" brushRef="#br0" timeOffset="-1008.0577">791-855 7482,'26'-2'5676,"-5"2"0,4 21-516,-25-21-2838,43 52-1290,-19-24-129,7 11-387,-9-6-129,-1-7-258,-7 4-387,-14-30-387,27 44-2580,-27-44-2193,0 26-129,0-26-516,-19 24-387</inkml:trace>
          <inkml:trace contextRef="#ctx0" brushRef="#br0" timeOffset="-496.0284">448-491 5547,'6'-23'5934,"-6"23"-258,25 15-258,-1 30-2064,-5-12-2193,24 29-129,-6-1-258,12 12-129,-6 4-129,0 1-129,-8-8 0,-7-1 0,-12-6-129,-11-2-129,-5-14 129,-4-3-258,-11-6 129,-6-6-387,1-6 0,-12-21-645,32-5-903,-38 0-3741,21-5-258,-2-18-258,9 3-516</inkml:trace>
          <inkml:trace contextRef="#ctx0" brushRef="#br0" timeOffset="1390.0795">-1602 367 9030,'9'42'5676,"-13"-7"-129,-11 17-129,-29 3-4128,23 22-516,-18-2 0,6 9-129,-13 2-387,0-1 0,-4-5-129,-1-13 0,-1-7-258,-3-17-129,9-5-258,-6-33-1032,23-5-3612,-4-5-387,11-16-258,8-13-516</inkml:trace>
        </inkml:traceGroup>
      </inkml:traceGroup>
    </inkml:traceGroup>
    <inkml:traceGroup>
      <inkml:annotationXML>
        <emma:emma xmlns:emma="http://www.w3.org/2003/04/emma" version="1.0">
          <emma:interpretation id="{434819A0-5D51-4E81-88AD-21E6E39E5909}" emma:medium="tactile" emma:mode="ink">
            <msink:context xmlns:msink="http://schemas.microsoft.com/ink/2010/main" type="paragraph" rotatedBoundingBox="22646,13724 17785,17257 17221,16481 22081,129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D3B5D5-9A68-4CFD-B268-DAE4504AE086}" emma:medium="tactile" emma:mode="ink">
              <msink:context xmlns:msink="http://schemas.microsoft.com/ink/2010/main" type="line" rotatedBoundingBox="22646,13724 17785,17257 17221,16481 22081,12948"/>
            </emma:interpretation>
          </emma:emma>
        </inkml:annotationXML>
        <inkml:traceGroup>
          <inkml:annotationXML>
            <emma:emma xmlns:emma="http://www.w3.org/2003/04/emma" version="1.0">
              <emma:interpretation id="{662BF341-6E8C-4080-94A4-9BC14E11B256}" emma:medium="tactile" emma:mode="ink">
                <msink:context xmlns:msink="http://schemas.microsoft.com/ink/2010/main" type="inkWord" rotatedBoundingBox="17234,16223 18222,15854 18486,16559 17498,16928"/>
              </emma:interpretation>
              <emma:one-of disjunction-type="recognition" id="oneOf1">
                <emma:interpretation id="interp5" emma:lang="en-US" emma:confidence="0">
                  <emma:literal>....</emma:literal>
                </emma:interpretation>
                <emma:interpretation id="interp6" emma:lang="en-US" emma:confidence="0">
                  <emma:literal>"!</emma:literal>
                </emma:interpretation>
                <emma:interpretation id="interp7" emma:lang="en-US" emma:confidence="0">
                  <emma:literal>":</emma:literal>
                </emma:interpretation>
                <emma:interpretation id="interp8" emma:lang="en-US" emma:confidence="0">
                  <emma:literal>""</emma:literal>
                </emma:interpretation>
                <emma:interpretation id="interp9" emma:lang="en-US" emma:confidence="0">
                  <emma:literal>"'"</emma:literal>
                </emma:interpretation>
              </emma:one-of>
            </emma:emma>
          </inkml:annotationXML>
          <inkml:trace contextRef="#ctx0" brushRef="#br0" timeOffset="238806.659">108-3421 5160,'0'-19'5289,"0"19"-129,-10-9-1677,-15-10-1806,25 19-129,-32-2-645,15 2-129,-11 2-129,5 10-258,-3-5 129,2 10-258,-3 0 258,6 6-258,1 0 129,6 7-129,1-4 129,8 8 0,2-4-129,3 2 0,6-5 0,12-3 129,-1-3-258,9-9 129,4-3-129,1-9 0,2 0 0,1-9-129,-3-3 0,-2-4 0,-6-5 0,-2 0 0,-5-1 0,-7 3 0,-4-4 0,-4 5 0,-1-1 0,0 1 0,-9 3 0,9 15-129,-22-25 129,22 25-129,-25-8 0,25 8 129,-29 0-129,29 0 129,-24 14 0,13 3 0,2 0 129,1 1-129,0 5 129,6-5-129,1-3 0,1-15 0,0 0 129,9 16-129,-9-16 0,23-5 0,-23 5 0,20-26 0,-10 9 0,-3 1 0,-2-1-129,-5 17 129,0-26 0,0 26 0,0 0 0,-16-5 129,16 5-129,-20 8 0,20-8 258,-18 22-258,18-22 0,-6 18-129,6-18-258,0 0-387,11 23-774,-11-23-3741,0 0-516,0 0-129,0 0-387</inkml:trace>
          <inkml:trace contextRef="#ctx0" brushRef="#br0" timeOffset="2163.1237">-2293 107 5289,'24'-7'5805,"-24"7"-258,8 18-516,0 16-2580,-24-12-774,5 19-645,-16-8-258,0 11-387,-8-9 0,1-2-258,2-5-258,-1-9-387,12 1-387,-12-20-3741,33 0-774,-22-9-258,20-7-516</inkml:trace>
          <inkml:trace contextRef="#ctx0" brushRef="#br0" timeOffset="241202.796">-207-1780 3483,'0'-27'5418,"0"1"-129,0 1-129,0 25-2967,-12-45-387,12 45-258,-24-32-387,24 32-129,-43-15-387,21 15 0,-6 7-258,4 8-129,-3 10 0,11 8 0,-1 8 0,6 6 0,6 1-129,5 5 258,2-4-258,14-4 129,2-8 0,9-8-129,3-13 0,4-16 0,0 0 0,-2-23-129,-2-7 0,-5-6 0,-4-7 129,-9-1-129,-7-3 0,-5 2 0,-1 4 129,-9 3 0,-6 6-129,-4 8 129,-6 8 0,0 14 0,-3 2 0,2 27 1,4 6-130,4 12 0,6 6 0,10 2 0,3-1 0,9-11 0,12-8 0,3-11 0,6-15 0,0-7 0,-4-13 0,1-13 0,-5-5 0,-4-6 0,-7 4 0,-6-2 0,-4 6 0,-1 5 0,-3 5 0,3 19 0,-25-19 0,25 19 0,-29 0 0,12 0 0,17 0-388,-30 18-1676,30 2-3612,-3 4-258,1 3-387,-6 2-516</inkml:trace>
          <inkml:trace contextRef="#ctx0" brushRef="#br0" timeOffset="241807.8306">-1035-515 6966,'0'0'5805,"0"0"-516,0 0-129,-25 0-3354,25 23-645,0-23-387,5 39-129,-2-22-129,13 0-129,-16-17 0,28 10-129,-9-10 0,2-16-129,-3-4 0,3-6-129,-7 5 129,-6 1-129,-8-2 129,0 22 129,-9-14 0,-10 14 0,-5 11 0,2 8 0,-5 1-129,3 6-129,10 9-516,-10-23-1419,23 17-3483,1-6-387,0-6-387,0-17-387</inkml:trace>
        </inkml:traceGroup>
        <inkml:traceGroup>
          <inkml:annotationXML>
            <emma:emma xmlns:emma="http://www.w3.org/2003/04/emma" version="1.0">
              <emma:interpretation id="{0B9F473C-9B9C-4B65-B695-96EDAC79F4C6}" emma:medium="tactile" emma:mode="ink">
                <msink:context xmlns:msink="http://schemas.microsoft.com/ink/2010/main" type="inkWord" rotatedBoundingBox="22452,13143 22501,14072 21804,14109 21754,13180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[</emma:literal>
                </emma:interpretation>
                <emma:interpretation id="interp12" emma:lang="en-US" emma:confidence="0">
                  <emma:literal>E</emma:literal>
                </emma:interpretation>
                <emma:interpretation id="interp13" emma:lang="en-US" emma:confidence="0">
                  <emma:literal>: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2913.1665">1107-3066 7611,'-5'20'5805,"5"5"-129,0 4-387,3-7-3354,14 19-1161,7-7-129,17 4 0,8-6-387,13-3 129,6-11-258,5 1 0,-1-12 0,-2 0-129,-9-6 129,-8-1-129,-16 0-129,-11-1-516,5 1-2580,-31 0-2322,7-18-129,-7 18-387,-21-17-516</inkml:trace>
          <inkml:trace contextRef="#ctx0" brushRef="#br0" timeOffset="-2208.1263">1119-2345 6450,'18'-26'5805,"-18"26"-387,22-13-129,-22 13-3612,19 3-387,-19-3-258,38 33-258,-19-10-129,8 9 0,-4-4-258,4 2-129,-3-6 0,1-3-129,-1-5-258,-7-9-387,12 7-1290,-12-14-3612,-17 0-129,19 0-645,-19 0-129</inkml:trace>
        </inkml:traceGroup>
      </inkml:traceGroup>
    </inkml:traceGroup>
    <inkml:traceGroup>
      <inkml:annotationXML>
        <emma:emma xmlns:emma="http://www.w3.org/2003/04/emma" version="1.0">
          <emma:interpretation id="{2914398A-724A-4872-BA33-342E0EEA7251}" emma:medium="tactile" emma:mode="ink">
            <msink:context xmlns:msink="http://schemas.microsoft.com/ink/2010/main" type="paragraph" rotatedBoundingBox="22632,12294 17548,16026 16960,15225 22044,11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098CBA-6944-4353-91D5-5B7104C71ACE}" emma:medium="tactile" emma:mode="ink">
              <msink:context xmlns:msink="http://schemas.microsoft.com/ink/2010/main" type="line" rotatedBoundingBox="22632,12294 17548,16026 16960,15225 22044,11493"/>
            </emma:interpretation>
          </emma:emma>
        </inkml:annotationXML>
        <inkml:traceGroup>
          <inkml:annotationXML>
            <emma:emma xmlns:emma="http://www.w3.org/2003/04/emma" version="1.0">
              <emma:interpretation id="{93721B21-2768-4A9C-8CDE-77471CC2696F}" emma:medium="tactile" emma:mode="ink">
                <msink:context xmlns:msink="http://schemas.microsoft.com/ink/2010/main" type="inkWord" rotatedBoundingBox="16988,15282 19043,13683 19592,14388 17536,15987"/>
              </emma:interpretation>
              <emma:one-of disjunction-type="recognition" id="oneOf3">
                <emma:interpretation id="interp15" emma:lang="en-US" emma:confidence="0">
                  <emma:literal>.00.</emma:literal>
                </emma:interpretation>
                <emma:interpretation id="interp16" emma:lang="en-US" emma:confidence="0">
                  <emma:literal>so.</emma:literal>
                </emma:interpretation>
                <emma:interpretation id="interp17" emma:lang="en-US" emma:confidence="0">
                  <emma:literal>co.</emma:literal>
                </emma:interpretation>
                <emma:interpretation id="interp18" emma:lang="en-US" emma:confidence="0">
                  <emma:literal>o.</emma:literal>
                </emma:interpretation>
                <emma:interpretation id="interp19" emma:lang="en-US" emma:confidence="0">
                  <emma:literal>.@</emma:literal>
                </emma:interpretation>
              </emma:one-of>
            </emma:emma>
          </inkml:annotationXML>
          <inkml:trace contextRef="#ctx0" brushRef="#br0" timeOffset="2688.1537">-2631-284 9804,'-14'-16'5805,"-10"16"-387,-4 12 129,-12-8-4386,1 36-516,-9 0 0,9 16-258,-10-1 0,3 9-129,-3-1-129,3 7-129,0 1 0,7-2 0,7-5 129,2-5-258,14 0 0,5-12-516,11 1-387,0-22-3612,21-10-645,2-7-645,6-8-258</inkml:trace>
          <inkml:trace contextRef="#ctx0" brushRef="#br0" timeOffset="6432.3679">-2824-5437 5805,'-30'-25'5547,"10"11"0,-10-1-516,-23-11-4257,22 11-258,-9-7 0,7 6-387,0-5-129,-2-1 129,8 7-387,2-7-129,25 22-774,-30-34-1548,25 19-2322,5 15-258,8-25-516</inkml:trace>
        </inkml:traceGroup>
        <inkml:traceGroup>
          <inkml:annotationXML>
            <emma:emma xmlns:emma="http://www.w3.org/2003/04/emma" version="1.0">
              <emma:interpretation id="{6BDF62D1-4E05-40FE-9789-1D3D2B645C89}" emma:medium="tactile" emma:mode="ink">
                <msink:context xmlns:msink="http://schemas.microsoft.com/ink/2010/main" type="inkWord" rotatedBoundingBox="20418,12991 20681,12710 20906,12921 20643,13201"/>
              </emma:interpretation>
              <emma:one-of disjunction-type="recognition" id="oneOf4">
                <emma:interpretation id="interp20" emma:lang="en-US" emma:confidence="0">
                  <emma:literal>G</emma:literal>
                </emma:interpretation>
                <emma:interpretation id="interp21" emma:lang="en-US" emma:confidence="0">
                  <emma:literal>8</emma:literal>
                </emma:interpretation>
                <emma:interpretation id="interp22" emma:lang="en-US" emma:confidence="0">
                  <emma:literal>6</emma:literal>
                </emma:interpretation>
                <emma:interpretation id="interp23" emma:lang="en-US" emma:confidence="0">
                  <emma:literal>•</emma:literal>
                </emma:interpretation>
                <emma:interpretation id="interp24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240318.7454">-1403-2050 8385,'-24'-51'5547,"-6"31"-258,-6 0-387,-1 8-3999,-13-3-387,6 15 0,-9-6-258,5 8 129,-3 10 129,10 13 0,-5 1 0,8 11-129,3 3 258,10 14-258,1 7 129,12 3-129,4 0 0,8 5-129,11-6 0,17 2-129,9-15 0,13-13 0,9-16-129,9-12 0,4-9 129,7-17-258,-4-15 129,-4-10 0,-10-9 0,-8-3-129,-11-3 129,-13-4 0,-10 3-129,-16-5 129,-3-5-129,-10 3 129,-17 2-129,-10 4 0,-12 1 0,-8 8 129,-11 7-129,-3 13 129,-5 12 0,-2 9 0,6 9 0,2 16 0,4 12 0,12 18 0,10 9 129,12 12 0,11 10 129,14 9 0,7 3-129,17 3 129,15-8 0,10-9-129,12-12-129,6-18 129,3-20-129,12-17 0,-4-9 0,0-23 0,-8-10 0,-3-15 0,-9-3 0,-10-5-129,-14 0 258,-13-2-258,-11-4 0,-3 3 129,-19 5-129,-11 4 129,-6 9-129,-12 5 129,-4 8-129,-2 6 129,-3 16 0,2 7 0,3 1 129,1 24-129,9 5 129,4 11-129,8 10 129,6 9 0,10 6 0,9-2 1,5 8-130,10-11 0,9-6 0,11-10 0,7-12 0,8-15 0,1-10 0,4-8 0,-1-19 0,-3-13 0,-5-7 0,-3-12 0,-11-5 0,-11-5 0,-8-3 0,-8-2 0,-8 12-130,-13-1 130,-3 12-129,-7 10 129,-6 7-129,3 18 129,-4 8 129,1 10-129,3 14 129,5 13 1,1 9-130,9 10 0,8 4 0,9 3 0,2-1 0,16-8 0,9-6 0,8-8 0,5-15 0,0-11 0,2-13 0,-1-9 0,-4-14 0,-5-14 0,-3-2 0,-8-13 0,-6-5 0,-10 1 0,-3-5 0,-8 6 0,-10 4 0,-7 11 0,0 14 0,-5 15 0,-2 10 0,1 26 0,1 19 0,9 10 0,2 8 0,6 7 0,10-4 0,3-6 0,16-4 0,0-23-2194,36 8-2837,-17-16-1032,7-5-258,0-10-774</inkml:trace>
        </inkml:traceGroup>
        <inkml:traceGroup>
          <inkml:annotationXML>
            <emma:emma xmlns:emma="http://www.w3.org/2003/04/emma" version="1.0">
              <emma:interpretation id="{E8CDE48D-0711-4DCB-A866-48AD6B30A002}" emma:medium="tactile" emma:mode="ink">
                <msink:context xmlns:msink="http://schemas.microsoft.com/ink/2010/main" type="inkWord" rotatedBoundingBox="21541,12535 21791,11726 22379,11908 22129,12717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[</emma:literal>
                </emma:interpretation>
                <emma:interpretation id="interp28" emma:lang="en-US" emma:confidence="0">
                  <emma:literal>¥</emma:literal>
                </emma:interpretation>
                <emma:interpretation id="interp2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-4260.2436">1005-4155 9030,'0'0'5805,"0"0"-129,21 17-258,-4-15-3999,15 7-645,4-4-258,20-1 0,-3-4-129,9 0-129,0-5-129,-1-8 129,-5-4-129,-4-4 0,-11-2 0,-6 1-129,-7-5-129,-15-5-645,17 6-4515,-25 4-258,-4-1-387,-1 23-516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03:12.35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B6CFC2-AC7E-4ECB-8C09-97027237D037}" emma:medium="tactile" emma:mode="ink">
          <msink:context xmlns:msink="http://schemas.microsoft.com/ink/2010/main" type="writingRegion" rotatedBoundingBox="21039,11864 18717,13008 17928,11406 20250,10262"/>
        </emma:interpretation>
      </emma:emma>
    </inkml:annotationXML>
    <inkml:traceGroup>
      <inkml:annotationXML>
        <emma:emma xmlns:emma="http://www.w3.org/2003/04/emma" version="1.0">
          <emma:interpretation id="{4330D40F-0AF1-4D1A-A5FF-8F0F5D67D3EE}" emma:medium="tactile" emma:mode="ink">
            <msink:context xmlns:msink="http://schemas.microsoft.com/ink/2010/main" type="paragraph" rotatedBoundingBox="19853,12442 19730,12511 19673,12412 19797,123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835DB7-04C0-4B47-84AD-ACF1C75FA7D0}" emma:medium="tactile" emma:mode="ink">
              <msink:context xmlns:msink="http://schemas.microsoft.com/ink/2010/main" type="line" rotatedBoundingBox="19853,12442 19730,12511 19673,12412 19797,12342"/>
            </emma:interpretation>
          </emma:emma>
        </inkml:annotationXML>
        <inkml:traceGroup>
          <inkml:annotationXML>
            <emma:emma xmlns:emma="http://www.w3.org/2003/04/emma" version="1.0">
              <emma:interpretation id="{5D43373F-3572-4B66-A30A-1925C80432EB}" emma:medium="tactile" emma:mode="ink">
                <msink:context xmlns:msink="http://schemas.microsoft.com/ink/2010/main" type="inkWord" rotatedBoundingBox="19685,12458 19758,12332 19842,12380 19769,12507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Q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0</emma:literal>
                </emma:interpretation>
              </emma:one-of>
            </emma:emma>
          </inkml:annotationXML>
          <inkml:trace contextRef="#ctx0" brushRef="#br0">-904-3847 2580,'0'0'3741,"0"0"-258,0 0-774,0 0-129,0 0-516,-19-18-258,19 18-516,0 0-258,0 0-129,-20 0-258,20 0-129,0 0 0,-13 25-129,13-25 129,-5 25-129,5-25-129,2 31 0,-2-31 0,17 19-129,-17-19 129,24 5-258,-24-5 129,29-5-129,-29 5 129,15-30-129,-7 9 0,-5 2 129,1 2-129,-4-1 129,0 18-129,-8-15 258,8 15-129,-30 0 258,11 12-258,4 3 258,-2 1-129,6 4 129,11-20-258,-11 31 129,11-31-258,3 17 0,-3-17-129,24 2-387,-4 15-2451,-20-17-2580,18 0-129,-18 0-516,0 0-387</inkml:trace>
        </inkml:traceGroup>
      </inkml:traceGroup>
    </inkml:traceGroup>
    <inkml:traceGroup>
      <inkml:annotationXML>
        <emma:emma xmlns:emma="http://www.w3.org/2003/04/emma" version="1.0">
          <emma:interpretation id="{1C9BD768-0440-4B40-AF8C-718F43DA6619}" emma:medium="tactile" emma:mode="ink">
            <msink:context xmlns:msink="http://schemas.microsoft.com/ink/2010/main" type="paragraph" rotatedBoundingBox="20721,11217 18399,12361 17928,11406 20250,10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2BA80F-04A7-45EF-B47D-6B308348225C}" emma:medium="tactile" emma:mode="ink">
              <msink:context xmlns:msink="http://schemas.microsoft.com/ink/2010/main" type="inkBullet" rotatedBoundingBox="20596,10965 20298,11112 20152,10816 20450,10669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  <emma:interpretation id="interp6" emma:lang="en-US" emma:confidence="0">
                <emma:literal>.</emma:literal>
              </emma:interpretation>
              <emma:interpretation id="interp7" emma:lang="en-US" emma:confidence="0">
                <emma:literal>@</emma:literal>
              </emma:interpretation>
              <emma:interpretation id="interp8" emma:lang="en-US" emma:confidence="0">
                <emma:literal>of</emma:literal>
              </emma:interpretation>
              <emma:interpretation id="interp9" emma:lang="en-US" emma:confidence="0">
                <emma:literal>800</emma:literal>
              </emma:interpretation>
            </emma:one-of>
          </emma:emma>
        </inkml:annotationXML>
        <inkml:trace contextRef="#ctx0" brushRef="#br0" timeOffset="-6913.3955">-223-5501 2580,'-31'-3'5547,"15"3"-387,-11 0 0,7-8-2967,5 17-903,-15-3-258,21 16-129,-12-6 0,13 15-258,-4-4 0,9 11 0,-4-5-258,7 7 129,0-8-129,8 1 0,3-9-258,11-6 129,1-6-258,8-12 129,-1 0-129,3-18 0,-1 1 0,-4-9-129,-4-1 129,-6-4 0,-7-4 0,-7 2 0,-4 2 0,0-1 0,-15 2 0,-3 4 0,-4 7 129,-2 7-129,-3 1 0,1 11 129,-4 4-129,1 11 258,5 10-129,4 6 129,2 1-129,7 6 129,4 2-129,7-1 129,4-3-129,10-9 129,7-10-258,6-6 129,0-8-129,3-3 0,1-12 0,-2-7 0,-5-7 0,-5-2 0,-4-2 0,-5-5-129,-7 2 129,-3-1-129,-6 1 129,-7 3 0,-6 7 0,-3 6 0,-8 9 0,0 8 0,-3 0 0,1 17 129,-1 9-129,4 8 129,6 3 0,10 1 0,7 2 0,6-3 0,11-4 0,13-5 0,6-8-129,4-9 0,3-9 129,-1-2-129,-3-16 0,-3-4 0,-4-2 0,-9-4 0,-9-5 0,-5-1 0,-5 3 0,-15 3-258,-5 13-516,-22-10-2967,14 23-2064,1 0-129,7 16-516,0 8-645</inkml:trace>
      </inkml:traceGroup>
      <inkml:traceGroup>
        <inkml:annotationXML>
          <emma:emma xmlns:emma="http://www.w3.org/2003/04/emma" version="1.0">
            <emma:interpretation id="{0250C3B9-65A9-44D3-B201-EAB7FAFCB720}" emma:medium="tactile" emma:mode="ink">
              <msink:context xmlns:msink="http://schemas.microsoft.com/ink/2010/main" type="line" rotatedBoundingBox="19294,11920 18399,12361 17928,11406 18823,10965"/>
            </emma:interpretation>
          </emma:emma>
        </inkml:annotationXML>
        <inkml:traceGroup>
          <inkml:annotationXML>
            <emma:emma xmlns:emma="http://www.w3.org/2003/04/emma" version="1.0">
              <emma:interpretation id="{11BCB8E5-6211-4819-9820-61AF2DBA29E7}" emma:medium="tactile" emma:mode="ink">
                <msink:context xmlns:msink="http://schemas.microsoft.com/ink/2010/main" type="inkWord" rotatedBoundingBox="19294,11920 18399,12361 17928,11406 18823,10965"/>
              </emma:interpretation>
              <emma:one-of disjunction-type="recognition" id="oneOf2">
                <emma:interpretation id="interp10" emma:lang="en-US" emma:confidence="0">
                  <emma:literal>Oho</emma:literal>
                </emma:interpretation>
                <emma:interpretation id="interp11" emma:lang="en-US" emma:confidence="0">
                  <emma:literal>Obo</emma:literal>
                </emma:interpretation>
                <emma:interpretation id="interp12" emma:lang="en-US" emma:confidence="0">
                  <emma:literal>Oof</emma:literal>
                </emma:interpretation>
                <emma:interpretation id="interp13" emma:lang="en-US" emma:confidence="0">
                  <emma:literal>Ooh</emma:literal>
                </emma:interpretation>
                <emma:interpretation id="interp14" emma:lang="en-US" emma:confidence="0">
                  <emma:literal>Oyo</emma:literal>
                </emma:interpretation>
              </emma:one-of>
            </emma:emma>
          </inkml:annotationXML>
          <inkml:trace contextRef="#ctx0" brushRef="#br0" timeOffset="-7989.457">-1895-4724 6966,'-64'-85'5418,"27"46"0,-4 12-516,0 8-4257,-3 4-258,7 15-129,3 0 129,2 18-129,0 15 0,6 9-129,2 6 0,5 19 129,0 1 0,8 11 129,3-1-129,8 7 129,6-7 0,15-1 0,9-13-129,13-6 0,6-20-129,7-13 0,9-18-129,5-7 0,1-25 0,2-12 0,-10-7 0,-2-11-129,-5-9 129,-10-3 0,-12 1 0,-11-8 0,-12 3 0,-11-3 0,-8-4 0,-19-1 0,-11 7 0,-8 2 0,-6 4 0,-8 14 0,-2 8 0,-4 13 0,-4 14-129,2 16 129,2 6-129,1 21 129,2 11 0,3 9 0,3 10-129,13 8 129,3 13 0,15 8 129,7 3-129,15 5 129,8 0 0,20-3 0,16-11 0,15-6 0,13-19 0,8-14 0,6-21 0,6-17-129,1-11 0,-1-24 0,-9-4 0,-4-16 0,-15-5 0,-6-5-129,-18-5 129,-9-2 0,-18-3-129,-9-1 258,-12-4-258,-14 3 258,-12 5-258,-9 7 258,-8 16-258,-9 6 129,-4 15 0,-3 15-129,-1 11 129,-3 16 0,4 16 0,3 6 0,3 17 0,7 4 0,11 15 129,9 7-129,11 7 258,14 6-129,13 1 129,6 0 0,25-12-129,16-9 129,13-16-129,11-16 0,10-17 0,6-18-129,1-7 0,1-23-129,-7-11 129,-8-7-129,-8-10 129,-13-2-129,-12-9 129,-14-2 0,-13-2 0,-13-1 0,-1-3-129,-23 7 129,-12 1 0,-11 12 0,-8 6 0,-7 12-129,-7 10 129,-7 13 0,0 9 0,3 14 0,3 13-129,6 18 129,11 9 129,12 14-129,10 10 129,19 8 0,11 3 0,8-2 0,17-9 0,18-12 0,6-15 0,11-18-129,5-21 0,1-12 0,-3-22 0,-6-14 0,-6-9 129,-12-11-258,-10-5 129,-15-4-129,-11-1 0,-4-2 129,-14 3-129,-10 4 129,-3 7-129,-12 9 129,-1 13 0,-6 17 0,-4 12 0,-1 13 0,6 20 0,2 18 0,7 10 129,12 8-129,9 2 129,16-1-129,10-8 129,21-10-129,9-9 0,12-19 0,2-17 0,6-4 0,0-20 0,-10-10-129,-5-10 129,-7-10-129,-11-1 129,-10-6 0,-8 1-129,-9 5 129,-6 0 0,-13 7 0,-5 8 0,-6 12 129,-3 11-258,-6 13 258,-1 9-129,2 19-129,-1 11 258,9 16-129,3 1 129,11 8-129,8-2 129,8-4-129,10-6 129,13-10 0,12-13-129,1-13 0,4-12 0,-5-4 0,1-16 0,-4-12 0,-7-9-129,-6-13 129,-8-1 0,-6-10 0,-5 3-129,-8 2 129,-10 4 0,-4 8 0,-1 11 0,-9 18 129,2 15-129,-3 11 0,1 28 129,4 14-129,7 7 129,4 7 0,9-2 0,8-1-129,8-12 129,17-9 0,4-20-129,8-19 0,3-4 0,1-19 0,-6-14 0,-5-2 0,-8-11 0,-8-2 0,-11-3 0,-3 4 0,-11 8 0,-8 6 129,-3 7-129,0 8 0,-3 17 0,3 8 0,3 11 129,4 9-258,8 3 258,3 3-129,4-3 129,8-2-129,10-8 0,5-13 129,4-7-129,3-4-129,-1-14 129,-6-7 0,-2-7 0,-10-8 0,-6-4-129,-5-7 258,-14 2-258,-10-5 258,-6 3-129,-5 5 0,-3 5 0,-1 10-129,2 15 258,1 16-129,4 14 0,10 17 0,3 13 129,14 8-129,5 2 129,5 4-129,17-9 0,8-5 0,11-17 0,1-2 0,3-20-129,-2-5 129,-2-5 0,-6-17 0,-7-5 0,-4-12 0,-13-6-129,-6-5 129,-5 1 129,-16-2-129,-4 7 0,-12 6 0,-6 13 0,-5 16 0,-1 10 0,0 23 0,-2 16 0,10 6 0,4 10 0,11 6-129,12 1-129,7-11-387,23 10-1548,3-36-2838,37-7-903,3-14-387,7-5-387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0:59:12.545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650A685-9DC2-4BD1-BD54-25D9374199DD}" emma:medium="tactile" emma:mode="ink">
          <msink:context xmlns:msink="http://schemas.microsoft.com/ink/2010/main" type="writingRegion" rotatedBoundingBox="15979,14667 17298,9295 18812,9667 17493,15039"/>
        </emma:interpretation>
      </emma:emma>
    </inkml:annotationXML>
    <inkml:traceGroup>
      <inkml:annotationXML>
        <emma:emma xmlns:emma="http://www.w3.org/2003/04/emma" version="1.0">
          <emma:interpretation id="{AB795CBA-0159-4933-B590-563CDE6984B0}" emma:medium="tactile" emma:mode="ink">
            <msink:context xmlns:msink="http://schemas.microsoft.com/ink/2010/main" type="paragraph" rotatedBoundingBox="15979,14667 17298,9295 18812,9667 17493,15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9C9D1D-964C-4D04-870B-AB8BA4CBE493}" emma:medium="tactile" emma:mode="ink">
              <msink:context xmlns:msink="http://schemas.microsoft.com/ink/2010/main" type="line" rotatedBoundingBox="15979,14667 17298,9295 18812,9667 17493,15039"/>
            </emma:interpretation>
          </emma:emma>
        </inkml:annotationXML>
        <inkml:traceGroup>
          <inkml:annotationXML>
            <emma:emma xmlns:emma="http://www.w3.org/2003/04/emma" version="1.0">
              <emma:interpretation id="{B5923CFE-B5D9-4786-AE9C-55DA5F33AE68}" emma:medium="tactile" emma:mode="ink">
                <msink:context xmlns:msink="http://schemas.microsoft.com/ink/2010/main" type="inkWord" rotatedBoundingBox="15979,14667 17298,9295 18812,9667 17493,15039"/>
              </emma:interpretation>
              <emma:one-of disjunction-type="recognition" id="oneOf0">
                <emma:interpretation id="interp0" emma:lang="en-US" emma:confidence="0">
                  <emma:literal>if</emma:literal>
                </emma:interpretation>
                <emma:interpretation id="interp1" emma:lang="en-US" emma:confidence="0">
                  <emma:literal>: .....</emma:literal>
                </emma:interpretation>
                <emma:interpretation id="interp2" emma:lang="en-US" emma:confidence="0">
                  <emma:literal>: I...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: I:</emma:literal>
                </emma:interpretation>
              </emma:one-of>
            </emma:emma>
          </inkml:annotationXML>
          <inkml:trace contextRef="#ctx0" brushRef="#br0">-3334-3084 7998,'0'0'5934,"-13"-14"-516,-9 14 0,1 0-4515,-18-4-258,6 0 0,-13-13-387,-3-3 0,-10-10-258,-2-7 129,-6-3-129,-4-8 0,0 2-258,2-4-258,13 14-387,-7-3-4515,22 3 129,14 2-774,13 0-129</inkml:trace>
          <inkml:trace contextRef="#ctx0" brushRef="#br0" timeOffset="1067.061">-3142-4745 6450,'-7'-44'5676,"-14"22"-258,0-19-1290,-1 26-2967,-17-18-258,7 8-387,-9-10 0,0 2-258,-2-7-129,1 1-129,-4-5 0,2-3 0,3 0-258,-2 0-258,11 17-645,-14 3-3870,18-3-387,14 10-387,-2 3-258</inkml:trace>
          <inkml:trace contextRef="#ctx0" brushRef="#br0" timeOffset="2044.1169">-2359-5954 2967,'17'-14'5547,"-17"14"0,0-24-387,0 24-2838,-13-27-774,13 27-387,-11-43-129,2 18-387,-15-8-258,2 0 0,-14-11-129,-7 6 0,-9-2 0,-7 1-258,-8-4 129,-8 0-258,-1 10 0,-3 3-516,15 25-903,-3-3-3741,13 5-258,17 3-387,13 0-516</inkml:trace>
          <inkml:trace contextRef="#ctx0" brushRef="#br0" timeOffset="2524.1443">-1933-6372 8901,'-3'-35'5676,"-11"11"-387,-8-6-129,-8-5-4386,0 4-387,-2 0-387,1-1-258,9 17-903,-10-3-3999,10 0-258,22 18-258,-25-19-516</inkml:trace>
          <inkml:trace contextRef="#ctx0" brushRef="#br0" timeOffset="496.0282">-3287-3945 8256,'-44'-37'5934,"14"28"-516,-7-6-129,-10-5-4644,1 7-258,0-3-387,4-4-387,4 8-516,-14-12-3354,20 4-1290,10-4-129,4 0-516</inkml:trace>
          <inkml:trace contextRef="#ctx0" brushRef="#br0" timeOffset="-507.029">-3412-2377 7353,'0'0'5676,"0"0"-129,-17 0-387,-4 13-3741,-14-13-903,7 0 0,-7-7-387,-4-3-258,-2 2-129,-10-7-645,18 15-1806,-10-1-2580,1-9-258,5 4-387,7 1 388</inkml:trace>
          <inkml:trace contextRef="#ctx0" brushRef="#br0" timeOffset="-1667.0954">-3056-866 8385,'0'0'5547,"-13"-3"-129,-4 4-516,-24 13-3741,19 11-774,-10-2 0,5 4-387,-6 3 0,-3-9-387,7 12-1032,-14-7-3483,12-11-387,2-3-258,4-9-387</inkml:trace>
          <inkml:trace contextRef="#ctx0" brushRef="#br0" timeOffset="-1105.0628">-3104-1516 8256,'-9'-7'5934,"-32"7"-387,8 11-129,-21-4-4128,8 17-387,-17-8-129,0 10-387,-16-3-129,-5-4 0,-6-6-258,4-12 0,4-1-258,0-7-129,17-5-387,-4-33-1548,24 13-3096,19-9 0,19-3-645,7 0-129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02:29.81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84738A-AA40-4B1B-BD5E-C963F66BFFDD}" emma:medium="tactile" emma:mode="ink">
          <msink:context xmlns:msink="http://schemas.microsoft.com/ink/2010/main" type="writingRegion" rotatedBoundingBox="9059,11339 7272,16721 5088,15995 6875,10614"/>
        </emma:interpretation>
      </emma:emma>
    </inkml:annotationXML>
    <inkml:traceGroup>
      <inkml:annotationXML>
        <emma:emma xmlns:emma="http://www.w3.org/2003/04/emma" version="1.0">
          <emma:interpretation id="{BDB4D67C-13D5-4652-8E6F-370808A537BD}" emma:medium="tactile" emma:mode="ink">
            <msink:context xmlns:msink="http://schemas.microsoft.com/ink/2010/main" type="paragraph" rotatedBoundingBox="9059,11339 7272,16721 5088,15995 6875,10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81574A-B734-44DC-8D68-085DABD53795}" emma:medium="tactile" emma:mode="ink">
              <msink:context xmlns:msink="http://schemas.microsoft.com/ink/2010/main" type="line" rotatedBoundingBox="9059,11339 7272,16721 5088,15995 6875,10614"/>
            </emma:interpretation>
          </emma:emma>
        </inkml:annotationXML>
        <inkml:traceGroup>
          <inkml:annotationXML>
            <emma:emma xmlns:emma="http://www.w3.org/2003/04/emma" version="1.0">
              <emma:interpretation id="{99E43589-9A7B-4CEE-B7CF-E165F380D5C5}" emma:medium="tactile" emma:mode="ink">
                <msink:context xmlns:msink="http://schemas.microsoft.com/ink/2010/main" type="inkWord" rotatedBoundingBox="5088,15995 6875,10614 9059,11339 7272,16721"/>
              </emma:interpretation>
              <emma:one-of disjunction-type="recognition" id="oneOf0">
                <emma:interpretation id="interp0" emma:lang="en-US" emma:confidence="0">
                  <emma:literal>old:</emma:literal>
                </emma:interpretation>
                <emma:interpretation id="interp1" emma:lang="en-US" emma:confidence="0">
                  <emma:literal>did:</emma:literal>
                </emma:interpretation>
                <emma:interpretation id="interp2" emma:lang="en-US" emma:confidence="0">
                  <emma:literal>odd:</emma:literal>
                </emma:interpretation>
                <emma:interpretation id="interp3" emma:lang="en-US" emma:confidence="0">
                  <emma:literal>ode:</emma:literal>
                </emma:interpretation>
                <emma:interpretation id="interp4" emma:lang="en-US" emma:confidence="0">
                  <emma:literal>dad:</emma:literal>
                </emma:interpretation>
              </emma:one-of>
            </emma:emma>
          </inkml:annotationXML>
          <inkml:trace contextRef="#ctx0" brushRef="#br0">2358 1844 7482,'-1'-53'6063,"21"16"-387,7-12-258,22 5-4515,-1-6-387,16 1-129,7 5-129,4 12-129,-3 9-129,-8 7 0,-6 10 129,-10 6-129,-11 0 0,-7 5 129,-9 2-129,-21-7-129,21 13-258,-21-13-774,0 0-4386,0 0-129,0 22-387,0-22-516</inkml:trace>
          <inkml:trace contextRef="#ctx0" brushRef="#br0" timeOffset="-416.0238">2527 2258 7998,'56'4'5805,"-29"-4"-516,6-9-258,5-5-4515,-2-5-516,-1-12-387,6 13-516,-22-13-1419,12 17-2838,-15 2-387,-16 12-516</inkml:trace>
          <inkml:trace contextRef="#ctx0" brushRef="#br0" timeOffset="448.0256">2145 1565 6063,'38'-47'6192,"-16"7"-516,8-9-258,-2-6-4128,2 2-774,-3-4 0,8 11-387,-8 10-129,-6 5-258,-2 12-258,-13-7-774,14 26-1548,-20 0-2580,0 0-516,0-16-129</inkml:trace>
          <inkml:trace contextRef="#ctx0" brushRef="#br0" timeOffset="1719.0983">1070 645 5676,'-4'-51'6192,"0"13"-516,0-12-258,-26-14-4386,20-1-129,-4-14-258,8 0-258,-6-8 0,0 4-258,-6-2 0,1 2-129,-3 5 129,-6 8-258,3 10 0,-7 13-258,6 20-387,-13-2-1290,17 24-3354,-4 5-258,4 9-774</inkml:trace>
          <inkml:trace contextRef="#ctx0" brushRef="#br0" timeOffset="2244.1283">455 257 7740,'-49'-38'6063,"23"1"-387,-3-9-258,-2-4-5031,10-1 0,8-10-129,9 7-258,2 3-129,2 4-387,3 22-774,-3-7-3096,8 14-1290,-8 18-258,21-5-516</inkml:trace>
          <inkml:trace contextRef="#ctx0" brushRef="#br0" timeOffset="29944.7127">1096 1192 774,'1'-25'4902,"-1"25"-129,2-19-1419,-12-5-1032,10 24-645,-20-20-387,20 20-387,-30-10-258,30 10 0,-35 0-258,35 0 258,-35 2-258,35-2-129,-25 22 129,20-2-129,-1-3 129,6 8-258,8-3-516,6 1-129,5-4 129,-19-19-258,0 0 645,47 21-645,-21-21 0,0 0 129,-3-21 0,-3-3 516,-4-2 129,-5-2-129,-5-1 129,-4-4-129,-2 9 129,-10-1-129,-9 11 129,-3 4-129,-3 8 129,-3 2-129,-2 2 0,3 17 129,0 6-129,6 6 129,4 10 0,11-1-129,2-2 0,4 2 129,15-3-129,5-4 129,4-12-129,3-7 0,0-7 0,3-7 0,-2-5 0,-4-9 0,-4-8 0,-2-7-129,-4-2 129,-5-1 0,-2-5 0,-7 3-129,0-3 129,-10-1 0,-7 2 0,-4 2 0,-4 4 0,-7 2 0,1 5 0,-6 8 0,1 4 0,-3 11 0,2 2 0,4 19 129,1 5-129,4 11 129,9-1-129,8 9 129,8-2-129,4-4 0,15-3 129,8-5-129,6-10 0,8-9 0,0-5 129,1-7-129,-1-3 0,-5-14 0,-1-4 0,-8-5 0,-4-3 0,-9-4 0,-3-4 0,-6-1-129,-2-2 258,-6 5-258,-10 2 258,-6 5-129,-5 5 0,-2 12 0,-7 11 0,0 7 0,-1 20 129,6 6-129,2 9 258,12 7-129,9 0 0,8-2 0,11-5 0,13-5-129,12-15 0,5-3 129,3-8-129,-1-11 0,1-4 0,-4-10 0,-7-1 0,-5-15 0,-5 4 129,-9-6-258,-8-4 129,-6-1 0,-3 2 0,-11 1 0,-7 4 129,-4 5-258,-5 7 258,-2 6-129,-4 12 0,-4 6 0,2 16 129,4 9-129,2 6 0,5 8 129,11 3-129,10-3 129,6-2-129,17-5 0,7-10 0,6-4 129,5-10-387,0-7 0,12-7-4386,-9-11-645,13 0-645,-15-32-258</inkml:trace>
          <inkml:trace contextRef="#ctx0" brushRef="#br0" timeOffset="22683.2974">-684 4398 4386,'5'-39'5676,"-5"21"-258,-10-3-387,-20-5-3096,30 26-645,-39-26-258,15 19-387,-8 3-129,7 4-129,-8 0-129,6 18 0,0 1 0,7 6 0,4 6-129,6 10 129,4 7 0,6 4 0,3 3 0,15 0 0,2 1-129,9-3 129,2-13-129,10-7 129,4-17-258,2-10 129,-1-6 0,3-22-129,-7-4 129,-2-12-129,-13-3 129,-11-6-129,-8 0 0,-8-7 0,-15 0 0,-15 1 0,-6 2 0,-7 4 0,-1 9 0,-5 8 0,0 13 129,6 12-129,9 6 0,2 20 0,10 12 129,6 16 0,8 6 0,8 4-129,5 0 129,11 2 0,9-11-129,5-4 129,3-13-129,8-16 0,-4-13 0,-1-4 0,-4-18 129,-4-9-129,-7-6 0,-9-11 0,-10-1 0,-4-6 0,-14-1 0,-7 0-129,-6 4 129,-2 10 0,1 8 0,1 14 0,4 16 0,3 14 129,9 22-129,8 10 0,5 4 129,5-1-129,6-2 0,10-2 129,1-14-129,0-13 0,0-15 0,3-5 0,-9-14 0,-2-7 0,-9-7 0,-5-3 0,-1 7 0,-18-4-258,1 10-129,-5-6-645,23 26-2451,0 0-2322,0 0-129,-13 19-387,22 6-645</inkml:trace>
          <inkml:trace contextRef="#ctx0" brushRef="#br0" timeOffset="23523.3455">266 5108 3870,'-5'-30'5160,"5"30"-258,0 0-2193,-28-21-774,28 21-516,-21 0-258,21 0 0,-16 18-387,15 3 0,-9 3 0,10 12-258,0-2 129,3 6-258,4-2 129,8 1-258,1-11 129,3 0-129,-1-17 0,5-4 0,-5-7-258,2-7 129,-2-15 0,-4 1 0,-5-10-129,-1 1 0,-6-4 0,-2 2 0,-2 0-129,-9 1 258,-1 12-258,-3-2 129,0 13-129,15 8 258,-27 0-129,16 15 129,3 4 0,6 13 0,2-8 0,0 8 0,6-6 129,6-4-129,-12-22 0,23 18 0,-23-18-129,26-13 129,-26 13-258,14-39 129,-13 14-129,-1 0 258,0-1-258,-8 6 129,8 20 0,-28-18-129,11 18-129,-2 1-258,17 29-2967,-9-12-1935,9 8-387,1-1-387,1-1-129</inkml:trace>
          <inkml:trace contextRef="#ctx0" brushRef="#br0" timeOffset="21671.2394">745 2975 7224,'-32'-49'5547,"-4"27"-258,-9 3-258,-29-6-4257,22 20 129,-14-2-387,7 7-129,-7 8-129,7 15 0,1 5 258,7 10-258,2 6 129,13 14-129,0 2 0,10 9 0,9 3-129,11 9 129,6 5-129,3 3 258,17-1-258,18-3 0,6-9 0,12-8 0,10-17 258,12-18-387,12-18 0,5-15 0,4-19 129,-4-13 0,-7-12-129,-7-12 129,-11-3-387,-17-4 387,-15-7-129,-20-9-129,-15 2 129,-8-9 0,-20-1-129,-13 1 129,-13 2-129,-7 13 0,-10 9 0,-8 17 129,-5 8-129,-1 16 129,2 14-129,-3 7 129,6 7 129,1 11 0,11 11 0,5 12 0,11 4 0,8 13 0,11 15 129,14 7-258,13 16 129,5 3 0,17 0 0,15-2-129,14-4 129,7-10-258,13-19 129,8-19 0,6-16 0,8-22 0,-1-11 0,-1-21 129,-6-15-129,-9-12 129,-11-11 0,-18-7-129,-12-7 0,-20-6 0,-12-6 0,-15-3-129,-19 7 129,-12 0 0,-7 11-129,-9 8 0,-1 13 0,-8 13 129,1 15-258,4 17 258,4 8 0,-1 15 0,5 15 129,5 14-129,8 12 258,7 14-258,11 10 258,9 9-258,12 5 0,8-4 129,23-3-129,8-10 0,11-11 0,15-18 0,6-15 0,6-25 129,3-8-129,0-17-129,-1-14 129,-7-13 0,-10-11 0,-10-5 0,-20-10 0,-10-5 0,-16-5 0,-17-3-129,-15 1 129,-10 7-129,-11 7 0,-5 10 0,-2 18-129,-2 20 258,4 13 0,1 22 0,5 23 0,9 21 129,5 17 0,16 11 0,11 7 129,11-1-258,8-4 129,20-14-129,9-16 0,10-16 129,8-17-129,2-20 0,-1-6 0,-4-24 0,-10-13 0,-4-7 0,-9-8-129,-15-11 129,-8-3 0,-6-5 0,-20-2 0,-6 6-129,-4 2 129,-6 15 0,-5 8 0,-2 24 0,-1 12 0,1 14 129,7 27-129,0 14 129,12 18 0,7 5 0,12 7-129,5-2 129,12-2 0,17-11-129,9-10 129,8-18-129,4-17 0,2-12 129,-4-7-129,1-25 0,-10-8 129,-5-12-129,-15-11 0,-16-7 0,-3-7 0,-15 0 0,-7 2 0,-12 5 0,-3 10 0,-4 12 0,5 11 0,4 21 0,1 9 0,4 9 129,3 28-129,8 7 0,5 15 129,10 1-129,1 7 0,4 2 129,15-3 0,10-6-129,2-12 0,7-10 130,0-16-130,2-15 0,-7-7 0,0-12 0,-8-17 0,-4-15 0,-10-11 0,-11-12 0,0 3 0,-8-1 0,-3 8 0,-3 7 0,-4 17 0,1 21 0,-2 12 0,8 25 0,5 9 0,-2 10 0,8-3 0,0 2 0,8-9 0,3-7 0,4-13 0,9-14 0,-6 0 0,1-8 0,-19 8-388,15-30-128,-15 30-387,-11-39-1806,11 39-2193,-41-5-1161,3 5-387,-14 1-387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02:25.36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65D9ABA-0B4B-409F-ACDD-8655EB88AA58}" emma:medium="tactile" emma:mode="ink">
          <msink:context xmlns:msink="http://schemas.microsoft.com/ink/2010/main" type="writingRegion" rotatedBoundingBox="7203,18412 7332,11317 9810,11363 9681,18458"/>
        </emma:interpretation>
      </emma:emma>
    </inkml:annotationXML>
    <inkml:traceGroup>
      <inkml:annotationXML>
        <emma:emma xmlns:emma="http://www.w3.org/2003/04/emma" version="1.0">
          <emma:interpretation id="{3E53624F-C058-49D6-ABEE-D9EABBEE2F70}" emma:medium="tactile" emma:mode="ink">
            <msink:context xmlns:msink="http://schemas.microsoft.com/ink/2010/main" type="paragraph" rotatedBoundingBox="7035,18251 7974,14656 8741,14857 7801,18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573A92-9864-4C93-9499-BC17F16E2D69}" emma:medium="tactile" emma:mode="ink">
              <msink:context xmlns:msink="http://schemas.microsoft.com/ink/2010/main" type="line" rotatedBoundingBox="7035,18251 7974,14656 8741,14857 7801,18451"/>
            </emma:interpretation>
          </emma:emma>
        </inkml:annotationXML>
        <inkml:traceGroup>
          <inkml:annotationXML>
            <emma:emma xmlns:emma="http://www.w3.org/2003/04/emma" version="1.0">
              <emma:interpretation id="{FC148B7C-08B3-4BBF-B4BA-54D6C37F80E7}" emma:medium="tactile" emma:mode="ink">
                <msink:context xmlns:msink="http://schemas.microsoft.com/ink/2010/main" type="inkWord" rotatedBoundingBox="7035,18251 7974,14656 8741,14857 7801,18451"/>
              </emma:interpretation>
              <emma:one-of disjunction-type="recognition" id="oneOf0">
                <emma:interpretation id="interp0" emma:lang="en-US" emma:confidence="0">
                  <emma:literal>is.</emma:literal>
                </emma:interpretation>
                <emma:interpretation id="interp1" emma:lang="en-US" emma:confidence="0">
                  <emma:literal>130</emma:literal>
                </emma:interpretation>
                <emma:interpretation id="interp2" emma:lang="en-US" emma:confidence="0">
                  <emma:literal>1300</emma:literal>
                </emma:interpretation>
                <emma:interpretation id="interp3" emma:lang="en-US" emma:confidence="0">
                  <emma:literal>13.</emma:literal>
                </emma:interpretation>
                <emma:interpretation id="interp4" emma:lang="en-US" emma:confidence="0">
                  <emma:literal>130.</emma:literal>
                </emma:interpretation>
              </emma:one-of>
            </emma:emma>
          </inkml:annotationXML>
          <inkml:trace contextRef="#ctx0" brushRef="#br0">734 6375 7611,'15'10'5676,"-5"10"-258,1 17-387,-11-1-3870,17 23-258,1-5-129,13 17-129,-7 1-129,9 10 0,-1-3-129,6-3 0,-5-11-258,5 1 129,-2-12-258,1-11-129,-1-14 129,2-14-387,1-9-129,-7-12-258,9 3-645,-28-24-3870,12 0-129,-9-9-258,-4 3-645</inkml:trace>
          <inkml:trace contextRef="#ctx0" brushRef="#br0" timeOffset="580.0332">1241 6362 9417,'35'87'5676,"-16"-40"-387,0 5-258,-5-11-4644,10-10-258,-1-7-516,-7-24-1161,14 0-1548,-14-17-2064,-5-6-387,-6 0-387</inkml:trace>
          <inkml:trace contextRef="#ctx0" brushRef="#br0" timeOffset="29159.6679">1859 3679 4902,'14'-21'5547,"-12"3"-129,-2-1-1806,0 19-1548,-16 0-387,16 0-645,-33 20-129,15 2-387,-10 3-129,4 10 0,-4-2 0,4 9-258,-1 0 258,12 9-258,2-3 129,11 7 0,0-5 0,9-4-129,10-3 129,7-8-129,7-12 129,8-12-258,5-11 129,1-11 0,2-14-129,-1-9 0,-2-8 0,-5-1 129,-8-3-129,-8 0 129,-9-3-258,-8-1 258,-5 6-129,-3 0 129,-13 1-129,-4 7 0,-8 5 0,-5 9 0,-8 9 0,0 11 129,-7 2-129,6 13 0,-5 8 0,3 8 129,3 8-129,3 3 0,10 2 0,4 9-129,5-3 258,10 4-129,6-5 129,3-4-129,16-7 129,5-11 0,7-6 0,7-11-129,3-8 0,2-18 129,0-8-129,-4-6 0,-4-4-129,-3-3 258,-9-3-129,-8-3 129,-6 1-129,-9 11 0,-2 2 0,-9 6 258,-4 8-258,-1 5 0,-3 12 0,1 8 0,6 10 0,2 8 0,4 2 0,4-2-129,2-3 0,0-4-129,8-4-387,-8-15-516,27 16-3612,-27-16-903,0 21-516,0-3-258</inkml:trace>
          <inkml:trace contextRef="#ctx0" brushRef="#br0" timeOffset="30175.726">1481 5113 2322,'0'0'5289,"2"-20"129,-2 20-516,0 0-2580,-13 0-516,13 10-645,-17-2-258,14 20 0,-10-8-129,11 14-129,-4-1 0,6 3-258,0-6 129,6 1-387,5-9 258,5-11-258,2-4 0,2-7-129,-1-8 129,3-7-129,-9-10 129,0-1 0,-6-1-129,-5 0 129,-2 1-129,-3 0 129,-8 3-258,-5 8 258,0 4-129,-3 7 129,0 4-129,3 10 129,2 10 0,5 10 0,4 2 258,5 2-258,0 3 0,13-5 0,4-9 0,4-8 0,1-7-129,1-8 0,0-1 0,-5-14 0,0-12 129,-6 1-129,-2-2 0,-7-2 0,-3-3-129,-1 5 129,-11-7-129,-6 3 258,0 10-387,-7 5 258,0 7 129,-1 9-129,4 2 0,2 22 129,4 9 0,6 10 0,6-2 0,4 4 0,4-3 0,11-5 0,4-10 0,4-10 0,3-11-129,-1-5 0,-3-2 0,-2-20 0,-2-7 129,-7-4-129,-6 0 0,-5 0 0,-2 2-129,-11 1 129,-6 5 0,-1 7 0,-2 13-129,0 5 129,1 2 129,4 18-129,4 6 129,8 4-129,2-3 0,3 3-129,3-2-129,-3-28-645,34 35-1806,-34-35-3096,25-18-258,-14-11-387,5-3-645</inkml:trace>
        </inkml:traceGroup>
      </inkml:traceGroup>
    </inkml:traceGroup>
    <inkml:traceGroup>
      <inkml:annotationXML>
        <emma:emma xmlns:emma="http://www.w3.org/2003/04/emma" version="1.0">
          <emma:interpretation id="{92F8AFF1-DC36-44BB-BA33-08FF628FAA85}" emma:medium="tactile" emma:mode="ink">
            <msink:context xmlns:msink="http://schemas.microsoft.com/ink/2010/main" type="paragraph" rotatedBoundingBox="8074,18144 8198,11333 9810,11363 9686,18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63037C-3669-406D-9595-9DB6B0DF56C6}" emma:medium="tactile" emma:mode="ink">
              <msink:context xmlns:msink="http://schemas.microsoft.com/ink/2010/main" type="line" rotatedBoundingBox="8074,18144 8198,11333 9810,11363 9686,18173"/>
            </emma:interpretation>
          </emma:emma>
        </inkml:annotationXML>
        <inkml:traceGroup>
          <inkml:annotationXML>
            <emma:emma xmlns:emma="http://www.w3.org/2003/04/emma" version="1.0">
              <emma:interpretation id="{89343235-A146-4DF6-AB22-0A0F3DC6A067}" emma:medium="tactile" emma:mode="ink">
                <msink:context xmlns:msink="http://schemas.microsoft.com/ink/2010/main" type="inkWord" rotatedBoundingBox="8272,14630 8332,11336 9726,11361 9665,14655"/>
              </emma:interpretation>
              <emma:one-of disjunction-type="recognition" id="oneOf1">
                <emma:interpretation id="interp5" emma:lang="en-US" emma:confidence="0">
                  <emma:literal>ice</emma:literal>
                </emma:interpretation>
                <emma:interpretation id="interp6" emma:lang="en-US" emma:confidence="0">
                  <emma:literal>iced</emma:literal>
                </emma:interpretation>
                <emma:interpretation id="interp7" emma:lang="en-US" emma:confidence="0">
                  <emma:literal>i.;==</emma:literal>
                </emma:interpretation>
                <emma:interpretation id="interp8" emma:lang="en-US" emma:confidence="0">
                  <emma:literal>!:i==</emma:literal>
                </emma:interpretation>
                <emma:interpretation id="interp9" emma:lang="en-US" emma:confidence="0">
                  <emma:literal>ire</emma:literal>
                </emma:interpretation>
              </emma:one-of>
            </emma:emma>
          </inkml:annotationXML>
          <inkml:trace contextRef="#ctx0" brushRef="#br0" timeOffset="3164.181">2597 3472 7353,'9'0'5805,"12"0"-129,11 0-516,2-12-3483,12 1-1290,-2-15-129,7-1-258,-2 2-387,-21-8-903,20 15-3741,-29 3-387,-19 15-387,0 0-258</inkml:trace>
          <inkml:trace contextRef="#ctx0" brushRef="#br0" timeOffset="3484.1993">2518 2802 7224,'32'-49'5805,"5"26"-258,8 1-387,20 13-4257,-9-3-258,19 10-129,-4 0-258,-2 4-129,-7 12 0,-7 5 0,-9-2 0,-13-4-258,-4 4-645,-29 1-4515,0-1 0,0 2-645,-8 1-258</inkml:trace>
          <inkml:trace contextRef="#ctx0" brushRef="#br0" timeOffset="24135.3805">1244 1691 2451,'19'-45'4515,"-8"27"-1161,-11-13-645,0 31-516,2-39-387,-2 39-129,0-33-387,0 33-258,-19-20 0,19 20-387,-37-7-129,20 7-129,-7 3 0,2 6-258,0 5 129,2 1 129,1 4-258,6 7 129,-1-2 129,9 3-258,0-1 258,5 3-129,0-6 0,16-1 0,0-8 0,8-5-129,1-6-129,8-3 129,-5-7-258,4-1 129,-2-10-129,-3 0 129,-10-2-129,-1 0 129,-13-3 0,-3 3 0,0 0 0,-12 1 129,-6 7-129,-1 1 129,-1 6-129,-1 5 129,4 4 0,-2 8 0,8 6 0,11-18 0,-11 30-129,11-30 129,1 26 0,17-25-129,-18-1 0,34-8 0,-16-3 129,-1 0 0,-17 11 0,24-27-129,-24 27 129,0 0 0,-13-16-129,-3 16 0,16 0-258,-36 2-258,36-2-774,-31 14-4257,31-14-129,-5 15-645,5 4-258</inkml:trace>
          <inkml:trace contextRef="#ctx0" brushRef="#br0" timeOffset="31783.8179">1715 2468 2709,'0'0'5934,"6"-15"-129,-6 15-516,8 10-2322,-8-10-1677,0 0-258,0 0-387,24 11-129,-24-11-129,28 0 0,-28 0 129,27-16-129,-27 16 129,13-23 129,-13 23-129,0-15 0,0 15-129,-27-5-129,11 5 0,16 0-129,-28 6-129,28-6-516,-14 16-1419,14-16-3741,0 0-258,0 0-774,-4 24-258</inkml:trace>
          <inkml:trace contextRef="#ctx0" brushRef="#br0" timeOffset="5281.3021">1876 1192 5289,'-16'0'6450,"-9"-32"-645,22-6-258,3-12-3741,0-14-903,14-1-258,5-11-129,10 2-129,1-7-129,6 8 0,2-2-129,0 9 0,0 3 0,0 12-129,0-1 0,-5 10-129,0 7 0,-4 7 0,-1 10-258,-6-2 0,3 18-258,-7-13-387,15 23-1161,-33-8-3354,22 19-258,-22-19-516</inkml:trace>
          <inkml:trace contextRef="#ctx0" brushRef="#br0" timeOffset="5792.3313">1410 854 6321,'38'-24'6063,"-21"-8"-387,-2-6-258,4 1-4773,-10-8 0,8 6-129,-2-3-387,-6 9 0,-3 7-258,-2 0-129,-4 26-258,0-39-516,0 39-1161,0 0-3096,0 0-129,0 0-903</inkml:trace>
          <inkml:trace contextRef="#ctx0" brushRef="#br0" timeOffset="2380.1362">2475 4594 8256,'48'44'5805,"-23"-16"-516,0 0-258,1 5-4515,-6-6-129,4-7-387,-5-4-258,-19-16-387,28 16-129,-28-16-774,22 4-2064,-22-4-1677,0 0-387,0 0-129</inkml:trace>
          <inkml:trace contextRef="#ctx0" brushRef="#br0" timeOffset="1440.0818">2015 5656 8643,'59'25'5676,"-35"-1"-258,-2 8-258,-22-1-4644,20 2-129,-1-7-387,-19-26-645,35 40-1161,-35-40-3096,0 0-645,17 4-129,-17-4-129</inkml:trace>
          <inkml:trace contextRef="#ctx0" brushRef="#br0" timeOffset="1832.1048">2211 5124 7611,'52'36'5676,"-10"-1"-129,2 16-516,17 13-4128,-8-1-387,8 7-129,-7 0 129,-3 3-258,-9-6 0,-4 4 0,-9-12 0,-7-2 0,-6-4-129,-5-7 0,-2-6-258,-4-11-258,4 4-645,-9-33-3870,0 22-516,0-22-387,0 0-387</inkml:trace>
          <inkml:trace contextRef="#ctx0" brushRef="#br0" timeOffset="984.0563">1608 5956 9417,'96'98'5934,"-44"-33"-516,3 19 0,-10-1-4902,12 6 129,-15-9-129,-4-1-129,-11-9-129,-8 4 0,-9-8-129,-9-3-129,-1-9 0,-8-7-258,0-3-516,-20-34-1548,7 6-3096,-4-16 0,1-9-645,1-20 0</inkml:trace>
          <inkml:trace contextRef="#ctx0" brushRef="#br0" timeOffset="2704.1547">2482 4084 6708,'28'11'6063,"0"11"-645,7 2 0,11 12-3483,-2-9-1290,26 2-387,-2-11 129,6-7-258,-3-3 0,-3-8 0,0-4-129,-14-11 0,-7-2-129,-15 1-129,-2 13-387,-29-14-3096,-1 17-1677,7-20-258,-7 20-645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19:12.02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4C838BD-31D2-4BAE-A3D2-8D5E4DCC5C8D}" emma:medium="tactile" emma:mode="ink">
          <msink:context xmlns:msink="http://schemas.microsoft.com/ink/2010/main" type="inkDrawing" rotatedBoundingBox="564,1901 3262,1536 3539,3586 841,3951" shapeName="Other"/>
        </emma:interpretation>
      </emma:emma>
    </inkml:annotationXML>
    <inkml:trace contextRef="#ctx0" brushRef="#br0">223 154 258,'0'0'4515,"0"0"-129,0 0-2322,0 0-774,0 0 0,0 0-387,0 0-129,0 0-258,0 0 0,-3 15-387,3 11 258,1 24-129,1 14 129,8 26-129,-9 14 258,7 20-129,-8 1-129,7 13 258,-7-11-129,4 1-129,-4-19 0,7-13-129,-7-19 0,6-11-129,-1-11 0,5-10 0,-4-13-129,4-12 129,-10-20-129,0 0 129,21 0 0,-18-20 0,0-21 0,-1-12 129,-2-13-129,0-15 0,0-16 0,0-10 0,-2-9 0,0 2-129,-4 0 129,4 9-129,-1 1 129,-2 6 0,2 16 129,0 14 129,-2 11-129,2 13 129,-2 6-129,2 18 0,3 20 0,-5 15 0,2 23 129,3 37-258,-2 16 129,2 29-129,0 12 129,0 12 129,0 2 0,0-2-129,2-11 129,4-17-258,-4-18 129,4-22-129,-1-21 0,0-14-129,-2-22 0,-3-19 129,5-9 0,-5-31 0,0-13-129,-2-17 129,-1-14 0,-5-17 0,0-9 0,-5-9 0,5-1-129,-3 8 129,1 6 0,4 10-129,-2 18 129,0 16 0,5 17 129,1 24-129,2 21 0,-5 10 129,4 41 0,1 21 0,-2 22 0,2 22 0,0 4 0,0 15 0,0-7 0,0-11-129,3-13 129,4-17-258,-2-22 258,1-20-258,0-12 129,-6-33-129,0 0 129,0 0 129,2-52-258,-2-12 129,-2-15 0,-6-27 0,0-14-129,0-11 129,4 4 0,-3 2-258,4 13 258,1 14 0,2 19 0,0 24 0,0 27 0,0 28 129,0 0-129,0 46 129,0 19-129,0 22 258,0 15-258,0 15 129,3 10 0,4 1-129,-2-3 0,3-12 0,1-12 0,1-15 0,0-19 0,-4-17-129,2-19 0,-5-14 129,-3-17-129,3-17 129,-3-25 0,-3-23 0,-5-20 0,-1-25 0,-1-18 0,-1-11 0,1-2 0,2 2-129,3 10 129,0 12 0,2 18 0,2 26 0,-3 21 0,4 29 0,0 23 0,-6 8 129,0 44-129,2 24 129,-5 24 0,6 25 0,-5 13 0,1 13-129,1-3 0,1-3 129,0-18-258,0-9 129,4-28 129,-1-20-258,2-19 0,-2-25 258,2-26-258,0 0 129,-8-39 0,2-24 0,3-13 0,-2-21 0,0-17 0,2-10 0,0-9 0,0 1 0,1 3 129,2 13-258,0 14 129,2 12 0,2 23 0,0 21 0,4 19 0,-8 27 129,0 0-258,20 47 258,-10 16-129,-5 26 129,3 14-129,2 13 0,-2 9 129,-2 1-258,0-7 258,-2-12-129,0-12 0,1-24-129,-2-18 129,4-21 0,-7-32-129,0 0 258,18-44-129,-12-27 0,2-25 0,3-30 0,0-21 0,1-14 0,-1-1 0,3 10-129,-1 17 258,-2 28-129,-1 31 0,-7 36 0,-3 40 129,5 31-129,-5 39 258,0 26-129,-8 20-129,5 24 258,-4 14-258,6 12 129,-1-4-129,2 2 129,0-10-129,10-12 0,1-24 0,3-21-129,6-26 129,-1-26-129,-1-22 129,-1-23 0,1-31-129,-7-25 129,-1-23 0,-4-23 0,-3-21-129,-3-23 129,0-12 0,0-7 0,0 0 0,0 10 0,-3 8 0,2 12 0,-1 19 129,2 21 0,0 24 0,0 21 0,0 16 0,0 34-129,0 0 129,8 33 0,-5 31-258,4 34 0,-4 19 129,5 24-129,-3 10 0,1 8 129,-3-6-129,-1-10 129,3-15 0,-2-23 0,0-27 0,2-29-129,-2-27 129,-3-22 129,13-45-258,-8-28 258,0-29-258,-1-33 258,0-22-129,-4-10 0,0 1 0,1 9-129,1 20 258,-2 20 0,0 29 0,0 37-129,-3 32 129,3 19-129,-12 47 129,4 18 0,-3 27-129,3 22-129,0 21 129,3 12 129,2 1-129,3 0 129,0-9-129,0-11 0,5-19 0,9-26-129,-1-28 129,0-20-129,-13-35 129,29-5-129,-16-39 129,-2-21 0,-3-21 0,-5-23 0,-3-19 0,0-12 0,-3 3 0,-5 10 0,-2 11 0,-1 19-129,-3 21 129,-2 31 0,0 33 129,-4 27-129,1 27 0,-3 24 129,-1 6-129,4 6 129,0-5-129,7-11 129,8-16-129,0-23 0,4-23 0,12-31 0,8-25 0,0-11 0,-1-12 0,0-7-129,-4 0 129,-4 3 0,-5 9 129,-6 16-258,-1 9 258,-10 20-129,-6 11 129,1 13-129,-4 9 0,-1 16 129,-3 17-258,9 8 258,1 7-258,1 6 129,8 6 0,4-3 0,1-8 0,6-6 0,7-7 0,1-14 0,-14-26 0,32 15 0,-32-15 0,28-30-129,-17-5 129,-6-7 0,-4-8 0,-1-3 0,-3-3 0,-10-1 0,-4 0 129,-4 4 0,-3 9 0,-2 10 129,0 4-129,-3 16-129,2 14 0,-2 6 129,2 18-258,1 13 0,1 11 0,7 9 0,2 3 0,8 2 258,6-5-258,2-5 258,16-9-129,5-13 0,5-11 0,8-18 0,2-4 129,3-18-129,-1-16 0,-1-5 0,-5-10 0,-6-1-129,-3-3 258,-9 1 0,-8 0 0,-6 8 129,-4 2-258,-12 8 258,-4 5-129,-5 9 0,-1 14 0,-4 9-387,1 10 258,-2 19-258,5 14 258,2 5-129,7 9 0,6 6 0,4 1 0,7-3 258,7-10-129,9-10 0,9-12 129,4-11-129,6-13 0,2-7 0,2-20 0,-1-18 0,-4-7 0,-2-12 0,-3-5 129,-8-1 0,-8-1 0,-9 4 129,-4 7-129,0 6 0,-11 15 0,-5 10 129,-5 12-258,-4 12-258,-1 17 258,0 17-129,5 17 0,4 7 0,2 11 0,12 1 0,3-5 0,3-1 129,15-10 0,6-16 0,5-9 0,1-17 0,3-10 129,-3-4-129,1-16 0,-4-12-129,-2-8 129,-5-14 0,-4 0 129,-5-5 0,-3 0 0,-5-2 129,-3 8-258,0 8 258,0 6-129,-5 21 129,5 16-258,-19 4-258,10 29 258,-1 17-258,0 14 258,1 10-129,2 9 0,2 3-129,4-3 258,1-10 129,0-11-258,9-13 129,4-13 0,3-19 0,0-15 0,2-4 0,1-29 0,1-14 0,-4-15 0,-2-8-129,-3-10 129,-1-10 258,-7 0-129,-1 5 0,-1 11 0,-1 11 129,0 10-129,-1 17 0,-4 18 0,5 16-129,-8 13 0,6 22-258,-3 16 129,5 8 0,-1 10 0,1 6 0,0-1 0,0-2 0,0-8 0,3-12 258,2-8-129,0-15 0,1-8 0,-6-21 0,0 0 0,21-15-129,-13-20 129,-2-14 0,1-17 0,-4-8 129,2-2 0,-4 4 129,-1 3-258,0 11 258,0 13-258,0 18 258,0 27-258,0 0-129,-4 12 0,2 28 0,0 11 0,2 13 0,0 7 0,0 7 0,0 4 0,0 1 258,2-9-129,4-5 0,1-10 0,-1-13 0,4-9 0,0-14 0,-10-23 0,19 6 0,-8-16 0,-1-25 0,1-10 0,-2-12 0,-2-9 0,3-10-129,-4-5 258,4 2-258,-9 1 258,7 12 0,-6 11 0,-1 11-129,-1 13 0,0 31 0,0 0 129,0 0-129,0 44 0,-1 2-258,1 13 129,-5 3 258,5 8-258,-3 0 258,3-1-258,0-12 258,0-8-129,0-13 0,0-16 0,0-20 0,0 0 0,21-25-129,-10-22 258,2-12-258,1-5 129,-3-3 0,2-2 0,-5 10 0,-3 6 0,0 11 0,-4 15 0,-1 27 0,0-19 0,0 19 0,0 24 0,0 2 0,-1 12 0,1 8 0,0 6 0,0 8 0,0 3 0,0-1 0,3-1 0,2-3 0,3-13 0,0-8 0,2-10-129,-10-27 129,16 9 0,-16-9 0,19-38 0,-11-7 0,0-5 0,-3-12 0,1-3 0,-3-12 0,-1-1 129,-2 7 0,0 7 0,0 7 0,0 12 0,-2 12 129,1 13-258,1 20 0,-7 19 0,6 14-258,-1 17 258,2 10-129,0 11 0,0 8-129,0 4 129,0-10 258,0-4-129,3-5 0,2-18 0,2-9 0,1-11-129,-8-26 129,17 2 0,-9-11 0,0-21 0,-1-16 0,1-6 0,-4-10-129,-2-6 129,3-5 0,-3-1 129,-2 6 0,0 5 0,0 13-129,0 11 129,0 9-129,0 30 129,0 0-129,0 17-129,0 23 0,0 14 0,0 9 258,0 12-258,6 8 129,-1 0 0,1-7 0,1-7 0,1-8 129,1-12-258,2-7 258,-1-17-129,-10-25 0,21 3 0,-10-12 0,-1-21 0,-1-14-129,-1-7 129,-1-16 0,-1-4 0,-1-1 0,0 1 0,-2 6 0,4 13 0,-6 7 0,1 3 0,-2 23-129,0 19 129,0 0 0,0 0 0,8 37 129,-8 2-129,1 13 0,1 8 0,1 1 129,0 5-129,-1-4 0,1-12 0,4-11-129,-1-12 129,-6-27 0,0 0 0,27-21 0,-15-24 0,-4-16 0,3-11 0,-8-10-129,3 3 258,-2 7 0,-1 9 0,-3 13 0,0 17 0,0 33-129,0 0 0,0 12 129,3 21-258,-3 11-129,2 7 258,-1 7-258,1 6 258,4 3 0,-1-2 0,5-1 0,-1-5 0,6-9 0,-2-5 0,-1-11 0,3-13 0,-15-21 0,26 0 0,-17-11-129,-2-24 258,-1-10-258,-1-9 258,-4-11-258,3 1 129,-1 5 0,-3 7 0,0 13 0,0 17 129,0 22-129,0 0 0,0 21 0,-3 12 0,-2 7 0,3-4-129,-1 3 129,3-4 0,0-6 0,0-11 0,0-18 0,0 0 0,24 0 0,-13-24-129,-1-11 129,0-10 0,-1-1 0,-1-6 0,-1 0-129,-1-5 258,-3 5 0,2 7 0,-3 7 129,-2 7-258,0 11 258,0 20-258,0 0 129,0 12-129,-2 23-258,-3 10 258,5 15-129,-1 5 0,1 6 0,0 8 0,9-4 258,1-4-129,1-4 0,4-11 0,2-10 0,-2-12 0,1-11 0,-16-23 0,29 0 0,-17-20-129,-2-15 129,0-10 0,-1-10 0,-2-8 0,1-8 0,-5-2 0,3-2 129,-2 4 0,0 11-258,-4 10 258,0 11-129,0 19 129,0 20-129,0 0 0,-14 41-258,9 9 129,-3 13 258,5 5-258,1 10 258,2-5-258,0 0 258,0-8-129,8-9 0,2-10 129,1-13-129,-1-18 0,-10-15 0,24-1 0,-13-31 0,-1-10 0,-2-12 0,1-8 0,1-10 0,0-5 0,-1 7 0,1 3 0,-2 7 129,-3 14-129,1 9 0,-3 17 129,-3 20-129,0 0 0,10 19 0,-10 17 0,3 12-129,0 12 0,-1 8 258,1 4-129,4 2 0,-4 1 0,3-4 129,1-14-129,1-9 0,1-11-129,-1-18 129,-8-19 0,18-11 0,-10-25 0,2-18 0,-7-11 0,8-9 0,-1-9 0,-2 1 0,1 4 0,-2 6 0,-4 16 129,0 14-258,5 17 258,-8 25-129,0 0 0,8 21 0,-8 17-129,2 14 258,3 12-129,-1 10 0,1 3 0,3 5 129,0-7-129,4-3 129,-3-8-129,2-12 0,2-13-129,-2-14 129,-11-25 0,23 0 0,-15-25 0,2-20 0,-1-18 0,-1-10 0,-1-6 0,1-6 0,0 5 0,-2 0 0,1 16 0,-1 13 0,-1 13 0,-2 19 0,-3 19 129,0 0-129,8 31 0,-8 9 0,0 13 0,0 4 0,0 14 0,-2-1 0,-1-1 0,3-2 129,0-8-129,0-6 0,0-10 0,0-13 0,10-13-129,-10-17 129,11-9 0,-6-28-129,3-9 129,1-17 0,-4-1 0,5-2 0,-4 4 0,1 10 0,-1 14 0,1 19 129,-7 19-129,1 14 0,-1 26 0,0 8 129,2 7-129,-2 8 0,0-3 0,0-1 0,3-8 0,5-13 0,-2-10 0,1-11 0,-7-17 0,18 4 0,-18-4 0,14-30 0,-8-1 0,2-8 0,-4-1 0,-1-9 0,-2 0 0,-1-7-129,4 1 258,-4 0-258,0-4 129,0 10 0,-5 4 0,0 4-129,0 7 129,2 9 0,0 5 0,3 20 0,-11-25 0,11 25 0,0 0 0,-12-18 0,12 18 0,0 0 0,0 0 129,-16-18-129,16 18 0,0 0 0,0 0 0,-24-10 0,24 10 0,-25-8 0,7 5 0,-8-3 258,-4 5-258,-12-4 0,-5 1 129,-5 3-129,-8 1 0,-2 0 0,-1 1-129,-3 9 0,4 2 129,7 1 0,5 0-129,7 2 129,8-3-129,9 0 129,26-12 0,-16 25-129,16-25 129,21 20 0,11-8 0,11-5 0,10 0 0,8-2 0,5-3 0,5 2 0,-6-4 0,-2-4 0,-7-4 0,-6-2 0,-7 1 0,-11-2 0,-6 2 0,-10-1 0,-16 10 129,18-17-258,-18 17 258,0-18-129,0 18 0,-31-19 0,4 11 0,-10 6 0,-10-6 0,-2 2 0,-11 5 0,-2-1 129,-4 2-129,-5 0 0,4 0 0,0 0 0,2-4 129,3 3-129,7-2 0,6 0 0,5 3 0,12-1 0,11 1 129,21 0-258,0 0 129,7 8 0,22 4 0,19 2 0,6 0-129,14 2 129,2-4 0,12-2 0,-3-1 0,-2-9-129,-7 0 258,-12 0-129,-5-2 0,-6 0 0,-14-3 129,-9 2-129,-6-1 0,-18 4 0,21-3 0,-21 3 0,0 0 129,0 0-258,0-19 129,0 19 129,-27-16-129,4 14 0,-9 2 0,-7-1 0,-5-4 0,-9-2 0,-12 2 0,-8 5 0,-8 0 0,-7 0 0,0 0 0,1 5 0,-1 3 0,5 4 0,4-1 0,10-9-129,5 3 129,16-5 0,8 0 0,6-4 0,10 2 0,6 1 0,18 1 0,0 0-129,0 0 129,0 0 0,23 7 0,9-4 0,9 1 0,14 1 0,12-2 0,10 2 129,8 2-129,9-7 0,-1 0-129,-8 2 129,0 2 0,-12 1 0,-12-4 0,-11 0 0,-15 0 0,-11 3 0,-6-3 0,-18-1 0,0 0 0,2-8 0,-5-10 129,-17-1-258,-5-5 258,-7 3 0,-9 1 0,-8-4 129,-11 7-258,-9 2 0,-9 8 129,-7 3-129,-2 2-129,-4 0 129,-2 2 0,4 0 129,6 0-129,4 0 0,9 0 0,9 0 0,6 4 0,12 1-258,6 5 258,13-3-129,24-7 129,-23 8-129,23-8 129,0 0 0,20 14 0,5 2 0,12-6-129,3 7 129,12 2-129,9-1 129,4-8 0,8 6 0,8-6-129,6-8 129,3-2 0,-2 0 0,0 0 0,-7-4-129,-4-1 129,-12 5 0,-8-7 129,-17 6-129,-10 1 0,-9 0 0,-21 0 0,19-2 0,-19 2 0,0 0 0,0 0 129,-21-9-129,4 7 0,-9-4 0,-4-4 0,-10-1 0,-12-1 0,-7-2 0,-7-3 129,-8 3-129,-3 0 0,-3 2 0,-2 5 129,4 7-129,5 0-129,1 0 258,6 0-129,9 2 0,9-1 0,6 5 0,10-4-129,11-2 129,21 0 129,0 0-258,0 0 129,26 10 0,14-5 0,16 2 0,13 5-129,14-1 129,13 0 0,7 1 0,1 1-129,1 5 129,-9 0-129,-11-1 129,-10 2 0,-14 4 0,-11 1 0,-16 4 0,-5-1 0,-8-1 0,-5-2 0,1-5 0,-17-19 0,26 25 0,-26-25 0,22 4 0,-22-4 0,21-4 0,-21 4 0,5-32 0,-5 15 0,-6-4 0,-10 1 0,-9-3 0,-7 2 0,-11 2 0,-3-1 0,-12 1 0,-8-2 0,-8 12-129,0-1 129,-1 1 0,1 9 0,4 0 0,9 0 0,13 5 0,9 13 0,17 1 0,10 7 0,12 6 0,16 7 0,20 7 129,9 4-258,14-2 258,7-1-129,8-8 0,1-7 0,-1-9 0,-2-11 0,-11-12 0,-7-7 0,-9-14 0,-9-5 0,-12-3 0,-7-4 0,-9-4 0,-3 6 0,-5 7 0,0 5 0,0 19 0,-17-5 0,17 5 0,-29 40 129,16-1-129,0 10 0,0-1 0,4-1 129,1-11-129,6-8 0,2-11 0,0-17 0,10-17-129,-1-19 258,2-11-129,-1-7 0,-4-6-129,-2-4 129,-4 7 0,0 1 0,-13 15 0,0 11 0,-3 19 0,-3 11 0,1 7 129,2 19-129,6 8 0,1 11 0,9-4 129,0-1-258,13-7 129,7-4 0,8-10 0,1-10 0,1-9 0,1-5 0,-3-11 0,-7-5 0,-6-6 0,-7 0 0,-8-10 0,0 6 0,-15-6 0,-6 0 0,-14-1 0,-2 1 129,-11 4 0,-6 2 0,-11 4 129,-7 5-258,-2 11 0,-6 3 129,3 8-129,2 0 0,4 15-258,9 0 129,10 8 0,9-2 0,11-1 129,13 6 0,9 0 0,10 0 0,18-6 0,12 3 0,13-2 0,17-4 0,15-4 0,10-5-129,8-7 129,10-1 0,3-4 0,0-12 0,-7-2 0,-4 2 129,-13 2-129,-8-2 0,-10 7 0,-15-3 0,-7 5 0,-10 1 0,-6 2 0,-2-3 0,-24 7 0,24-10 0,-24 10 0,0 0 0,8-24 0,-8 24 0,-10-18 129,-9 15-129,-8 1 0,-2-1 0,-9 3 0,-11 0 0,0 0 0,-4 1-129,-3-1 129,4 0 0,6-6 0,2-3 0,11-7 0,5 5 129,28 11-129,-22-15 0,22 15 0,0 0 0,29 5 0,6 13-129,7-8 258,9 2-258,2 0 129,0-5 0,2 0 0,-1-2 0,-4-5-129,-7 0 258,-4-6-129,-7-1 0,-7 3-129,0 1 129,-5 3 0,-20 0 0,28-4 0,-28 4 0,0 0 0,21 16 0,-21-16 129,8 34-258,-7-3 258,-1 9-129,0 16 0,-1 9 0,-6 16 0,-1 10 0,-5 10 0,0 4 0,-1 1 129,-4-2-258,4-4 129,4-9 0,2-15 0,3-10 0,1-16 0,4-16 0,0-6-129,0-12 129,0-16 0,0 0 0,9-13 0,-7-10-129,-1-12 129,4-5 0,-2-12 129,-1-12-258,1-12 258,-3-7-258,0 4 129,0-2 129,0 5-258,0 5 258,-5 14-258,1 12 258,-1 14-258,2 14 258,3 17-258,0 0 129,-7 24 129,7 14-129,-1 13 0,-1 8 0,0 17 0,2 10 0,-4 6 0,2-4 0,0-5 0,-1-8 0,3-8 0,-1-15 0,1-10 0,0-16 0,0-26 0,0 23 0,0-23 0,0 0-129,0 0 129,0 0 0,0 0 0,17-1-129,-17 1 129,0 0 0,0 0 0,16-19 0,-16 19 0,0 0 0,0 0 0,20-9 0,-20 9 0,0 0 0,16 0 0,-16 0 0,0 0 129,17 15-129,-17-15 0,8 20 0,-8-20 0,5 24 0,-5-24 0,2 15 129,-2-15-129,0 0 0,0 0 0,0 18 0,0-18 0,0 0 0,0 0 0,0 0 0,-16 12 0,16-12 0,0 0 0,-21 11 0,21-11 0,-21 10-129,21-10 129,-27 9 0,11-1 0,-4-5 0,-5 2 0,-3-1 0,-9-4 0,-6 0 0,-8 0 0,-5-1 0,-8-8-129,-5-4 129,-7 0 0,-6 0 0,-1-2 0,3 5 0,-2-4 0,-2 3 0,6 1 0,2-2 0,11 4 0,5 0 0,14-2 0,9 5-129,11-1 129,26 6 0,0 0 0,0 0 0,32 14-129,13 4 129,18 5 0,12-1 0,13-2 129,9 2-129,0-3 0,5-4 0,-3-4 0,-4-5 0,-9-1 129,-15-1-129,-5-3 0,-13 2 0,-10 1 0,-11 5 129,-11-4-129,-21-5 0,19 5 0,-19-5 0,0 0 0,-26 16 0,-4-13 0,-15-3 0,-11 3 0,-18-3 0,-19 0 0,-16-6 0,-11-5 0,-9-2-129,-4 1 129,6 1 0,-1-3 0,13 7 0,12 4 0,18 3 0,19 0 0,15 0-129,12 0 129,15 0 0,24 0-129,0 0 129,13 10 0,22 4 0,15 5 0,16 2 0,17 5 0,17-5 0,17 1 0,8-7 0,5-3 0,0-6 0,-2-6 0,-9-3 0,-12-6 0,-17 3 0,-19-1 0,-18 0 129,-15 2-129,-12 5 0,-26 0 129,0 0-129,0 0 0,-39 4 129,-5-2-129,-16 3 0,-15-5 0,-20 0 0,-14 0-129,-19-7 129,-5-4 0,-10-2 0,-3-1 0,0-4 0,8 3 0,11-2 0,11 1 0,19 3-129,16 3 129,17 2 0,16 1 0,21 6 0,27 1-129,0 0 129,19 7 0,24 2 0,15 9 0,22 1-129,13 2 129,13 4 0,15-5 0,10-3 0,7-3 129,-1-1-129,-1-6 0,-11-1 0,-11-1 0,-16-2 0,-15 4 0,-23 0 0,-22 2 0,-14-2 129,-24-7-129,0 0 0,-9 20 129,-24-18-129,-15-2 0,-13 0 0,-12-3 0,-16-8 0,-12-3 0,-6-2 0,-7 0 0,-2 2 0,2-1 0,9 4 0,8 3-129,11 4 129,5-3 0,14 3 0,9-1 129,10 2-129,6 3-129,10 0 129,7-3 0,5 3 0,20 0-129,0 0 129,0 0 0,-9 22-129,9-22 129,9 23 0,-9-23 0,24 19 0,-24-19 0,26 7 0,-26-7 0,24-11 0,-13-17 0,-1-6 0,1-13-129,-1-9 129,0-11 129,-6-4-129,-2-5 0,-2-4 0,0-2 129,-5 6-129,-3 6 129,-5 10-129,0 12 0,1 10 0,-1 11 0,13 27 0,-31-13 0,31 13 0,-27 32 0,16 7 0,3 12 0,1 10 129,1 12-258,6 3 129,0 7 0,0-1 0,2-5-129,4-7 129,-1-12 0,4-11-129,-1-11 129,2-11 0,-10-25 0,21 7 0,-21-7 0,19-34 0,-9-4-129,-5-17 129,-1-7 129,-2-8-129,-2-5 129,0-7-129,-2-1 129,-6 7-129,-1 8 129,-4 14-129,-1 15 0,-3 13 0,17 26 0,-33-3 0,12 22 0,-3 20-129,1 18 129,3 13 0,4 10 0,-1 7 0,9 0 0,7 2 0,1-9-129,14-6 258,7-10-129,5-19 0,4-19-129,4-11 129,4-15 0,-2-11 0,-4-25 0,0-10 0,-5-17 129,-6-8-129,-8-9 0,-5-7 0,-8-8 129,-3-2-129,-12 2 129,-1 7-129,-8 6 0,2 11 0,-6 13 0,-2 18 0,-1 28 0,1 14 0,0 34 0,-1 23 0,5 18 0,1 20 0,10 19 0,4 1 0,11 2-129,0-3 129,14-14 0,12-14 0,3-11 0,8-22 0,3-23 0,-1-18 0,1-14 0,-2-15 0,-6-26 0,-6-8 0,-7-22-129,-8-8 129,-9-8 129,-2-6-129,-13-9 0,-9 2 0,-2 9 129,-8 8-129,-1 19 129,-5 13-129,-1 24 0,1 22 0,-4 22 0,-3 27 0,4 20 0,5 19 0,6 14 0,4 5 0,10 6 0,11-5 0,5-4 0,10-13 0,11-15 0,3-18-129,8-23 129,2-18 0,3-16 0,-2-23 0,-3-24 0,0-16 0,-6-17 0,-9-8 0,-5-7 0,-6-6 129,-6 3-129,0 2 0,-3 17 0,-7 12 129,-4 22-129,-1 14 0,15 35 0,-32-1 0,13 28 0,-4 30 0,1 15 0,0 20 0,4 10 0,5 4 0,5 2 0,8-10 0,0-10-129,13-14 129,8-18 129,6-22-129,3-23 0,3-16 0,0-28-129,1-26 129,0-19 129,-4-17-129,-1-14 0,-5-4 0,-5 9 129,-1 14-129,-4 15 0,-4 30 0,-10 45 0,0 0 0,11 35-129,-11 27 258,0 13-258,0 3 129,-3 1-129,3-3 258,0-16-258,0-10 129,0-17 0,11-15 0,-11-18-129,31-9 129,-14-29 129,4-17-129,2-18 0,-6-18 0,3-16 129,-4-2-129,-4 6 0,0 14 0,-3 22 0,-2 31 0,-7 36 0,0 30-129,-5 46 0,-6 29 258,-2 15-129,0 8 0,-3-1 0,5-14 0,1-18-129,10-21 258,0-22-129,7-31-129,9-20 129,4-12 0,1-24 0,-1-16 0,-3-10 129,-1-12-129,-5-8 0,4-5 0,-10-10 0,1-3 0,-1-2 129,0 11-129,0 7-129,1 12 129,-3 15 0,0 19 0,-3 37 0,0 0 0,21 21 129,-14 31-129,1 17 0,-3 10 0,-1 9-129,1 2 129,-2-2 0,1-9 0,-1-15-129,-2-16 129,4-17-129,-5-31 129,0 0 129,11-44-129,-6-17 0,0-19 0,-2-16 0,-3-17 0,0-7 0,-1 14 129,-4 7-258,0 18 258,-3 27-258,0 28 129,8 26 129,-18 42-129,9 29 0,-2 13 0,-6 14 129,1 10-129,-3-3 0,-2 2 0,7-8 0,-1-16 0,6-18 0,4-14-129,5-16 129,0-17 0,0-18 0,14-30 0,-7-23 0,-1-18 0,-4-14 0,-2-15 0,0 0 0,-2 9 0,-3 18 129,-1 15-129,3 32 0,3 26 0,-8 29 0,3 36 0,2 21 0,-2 8 0,-5 10 0,2-6 0,5-8-129,-3-18 129,4-12 0,2-23 0,0-37 0,0 0 0,26-14 0,-15-31 0,-5-22 0,4-17 0,-5-20 129,-4-10-129,-1-10 0,0 4 129,0 8-258,0 11 129,0 19 0,-4 20 0,0 22 0,4 40 0,0 0 0,-28 33 0,13 32 129,-4 20-129,-2 18 0,0 17 0,-1 7 0,4 1 0,2-7 0,5-13 0,4-27-129,7-19 129,0-26 0,0-36-129,16 0 129,-3-45 0,3-21 0,-1-20 0,-1-17 129,-6-20-129,-3-7 0,1-4 0,-1 11 129,5 11-129,-5 15 0,-1 21 0,3 27 0,1 23 0,-8 26 0,6 30 0,-4 23 129,-2 24-129,0 14 0,-5 13 0,4 10 0,-4-2 0,3-1 0,0-8-129,2-15 129,4-22 0,4-16 0,3-25 0,-11-25 0,29-4 0,-16-41 0,6-21 0,-5-24 0,1-16 0,-2-10 0,-1 0 0,5 9 0,-5 7 0,1 17 0,-3 23 0,1 31 0,-11 29 0,18 29 0,-14 31 0,-4 21 129,0 22-129,0 17-129,-1 8 258,-7 1-129,1-3 129,3-9-129,2-16 0,2-22-129,0-16 129,6-20 0,6-22 0,-12-21 0,30-11-129,-14-32 129,2-16 0,-4-13 129,2-17-129,-1-17 0,-2-14 0,-1-3 0,0 7 0,1 15 0,-2 11 129,2 21-258,-2 31 129,-11 38 0,19 31 0,-16 29 129,-3 23-129,0 14 0,-1 19 0,-6 3 0,-6-5 0,2-7 0,2-17 0,2-10-129,1-18 129,6-21 0,0-15 0,0-26 0,6-10 0,4-36-129,1-19 129,-1-17 0,1-19 0,-2-13 129,3-7-129,-3 0 129,6 12-258,-4 14 258,-1 20-129,-2 23 0,-4 29 0,-4 23 0,8 38 0,-4 21 129,-4 19-129,-2 17 0,-1 7 0,-2 7 0,0-1 129,2-6-258,0-8 258,1-19-258,2-11 258,5-17-129,1-14-129,-6-33 129,26-1 0,-13-43 0,1-18 0,4-15 0,-5-22 0,1-14 0,-1-10 129,-2 4-129,2 10 0,-3 20-129,-1 16 258,-4 18-129,0 29 0,-5 26 0,5 38 129,-5 19-129,0 18 0,-10 12 0,-1 21 129,1 9-129,2-1 0,-6-3 0,4-12 0,6-6 0,4-14 0,0-20 129,9-24-258,4-19 129,5-18 0,-1-26 0,4-26 0,-2-26 0,1-13 0,-3-14-129,-2-10 258,1-7-129,-2 4 0,-1 9 0,2 18 0,-7 16 0,1 18 0,-1 20 0,-8 37 0,0 0 129,8 17-129,-8 33 0,0 10 0,-5 15 129,-1 12-129,-2 7 0,2 6 0,1-5-129,2-5 258,-1-11-258,4-15 258,0-15-258,8-20 129,-8-29 0,21-11 0,-10-37 0,1-19-129,4-20 129,-3-18 0,-4-5 0,2-2 0,-1 17 0,0 11 0,-4 21 0,-1 19 0,-5 44 0,1 11 0,-1 39 129,-1 17-129,-7 16-129,3 16 129,-1 2 0,-1 7 0,2-14 0,4-7 0,1-16 0,1-14 0,9-14 0,1-20-129,-11-23 129,29 0 0,-14-21 0,2-24 0,-2-13 0,-3-14 0,3-16 0,-2-5 0,-2-4 0,-1 6-129,-1 8 258,-1 18-129,-3 16 0,-2 18 0,-3 31 0,3 12 0,-3 29 0,-3 21 0,-8 15 0,5 12 0,-6 5 0,0 4 0,4-3 0,-2-9 0,5-7 0,3-14 0,2-19 0,0-18 0,0-28-129,0 0 129,21-12 0,-9-31 0,0-15-129,4-10 129,-3-10 0,5-10 0,3-2 129,-2 4-129,2 9 0,-5 4 0,0 15 129,-2 8-129,-1 20 0,-5 8 0,-8 22 0,0 0 0,8 13 0,-6 22 0,-2 7 129,0 18-129,0 11 0,0 7 0,0 12 129,0-3-129,0-3 0,0-3 0,0-12 0,0-17 0,3-12 0,2-20-129,-5-20 129,13-17 0,-5-27-129,3-20 129,-1-11 0,1-4 0,0-11 0,0-2 0,1 4 0,-3 12 0,1 13 0,-1 18 129,-4 8-129,0 18 0,-5 19 0,0 0 0,0 34 0,0 7 0,-3 11 0,-4 16 0,1 7 0,-2-1 129,6 0-258,-1-7 258,2-10-258,1-17 129,0-12 0,0-28 0,4-13-129,1-22 129,0-10 0,1 0 0,-1 1 0,0 5-129,0 13 258,-5 26-129,0 0 129,6 17-129,-2 16 0,-4 0 0,1 2 0,-1-8 129,0-2-258,0-25 129,8 23-129,-8-23 129,0 0 0,8-15 0,-6-9 0,3-2-129,-1-7 258,1-8-129,2-9 0,-3-6 0,1-10 0,-2-8 0,1 0 0,0-8 0,0 1 0,-1 4 0,0 1 0,-1 9 0,-1 4 0,3 15 0,0 6 0,-2 8 0,3 6 0,-2 4 0,2 8 0,-5 16 0,11-22 0,-11 22 0,0 0-129,16-18 129,-16 18 0,0 0 0,0 0 0,0 0 0,0 0 0,16-20 0,-16 20 0,0 0 0,7-22 0,-7 22 0,0 0 0,1-23 0,-1 23 0,0 0 129,0 0-129,0 0 0,0 16 0,0 11 0,2 9 0,3 9 0,-2 8 129,0 2-129,3 2 0,2-7 0,-3-9 0,2-15-129,-1-8 129,-6-18 0,0 0 0,24-10 0,-19-17 0,-2-3 0,2-2 0,-2-1 0,-1-8 0,-2-1 0,0 2 0,0-1 0,0 1-129,0-5 258,0 2-258,-3 3 258,-4 6-129,2 4 0,2 6 129,-5 9-129,8 15 0,-11-18 0,11 18 129,0 0-129,0 0 0,-19 5 0,19-5-129,0 0 129,0 0 0,0 0 0,0 0 0,0 0 0,-20 18 0,20-18 0,0 0 0,0 0 0,0 0 0,0 0 0,0 0 0,0 0-129,0 0 129,-16 8 0,16-8 0,0 0 129,0 0-129,-24 0 0,24 0 0,-24 0 0,7 0 0,-4 0 0,-3 0 0,-5 0 0,-7 2 129,-7 5-129,-3 3 129,-3-3-129,-2-1 0,-2 1 129,-1-2-129,-3-2 129,9-3-129,2 0 0,7 0 0,7 0 0,5 0 0,8 0 0,19 0 0,0 0-129,0 0 129,11 0-129,18 0 129,9 0 0,6 0 0,10 0 0,6 0-129,-1 0 258,3 0-129,3 0 0,-4 0 0,-2 0 0,-8-7 0,-4 4 0,-7-2 0,-5-2 129,-4 1-129,-4-4 0,-11 3 0,-16 7 0,29-8 0,-29 8 0,18-11 0,-18 11 129,0 0-129,0 0 0,0 0 0,0 0 0,0 0-129,-18-9 258,0 9-129,1 0-129,-6 0 129,-3 0 0,-4 0 0,0 1 0,-4 7 0,3-4 0,-1-3 0,2 3 0,-1-2 0,6-2 0,-6 0 0,1-6 0,1-2 0,-5-3 129,0 4-258,1-5 258,-4 1 0,-7 7 0,3-3 129,-9 2-258,0-1 129,-9 2 0,-2 0 0,-2 4 0,1-5-129,-1 1 0,6-2 0,-3-2 0,7 3 129,3 0-129,4 1 0,3 0 0,-1 0 0,3 3 0,0 1 0,1 0 0,0 0-258,3 5 258,2 0 129,1-2-258,2 4 0,2-4 0,3 2 129,1-4 0,3 1 258,1-2-258,1 3 0,0-2 0,0 2-129,1 1 129,-1 0-258,1 3 258,1-3-258,-2 4 258,4-6-258,-1 4 258,-1-5 0,-2 4 0,5-4 0,-3-1 0,-1 0 0,1 0 0,0 0 0,0 0-129,-1 0 129,-1-1 0,1 1 0,-1 0 0,-3 0 0,1 1 0,-1 3 0,0-1-129,-2 2 129,4-3 129,0-2-258,1 0 129,1 0 0,3 0 0,17 0-129,-28-14 129,28 14 258,-19-19-387,19 19 129,-17-13 0,17 13 0,0 0 0,-21 0 0,21 0 0,-12 28-258,11 2 129,-1 8 129,2 2-129,0 5 129,0-3 0,0-1 0,5-5 0,0-12 0,-2-5 0,-3-19-129,8 21 129,-8-21 0,0 0 0,0 0 0,19 9-129,-19-9 129,0 0 0,24 0 0,-24 0 0,31-7 0,-10 0 0,3 3 0,8 4 0,8 7-129,2 11 129,6 11 0,2 3 0,-1 9 0,3 2 0,-1-3 0,0-7-129,-6-11 129,3-13 0,-4-9 0,-7-12 0,-2-10 0,-6-5 0,-2 0-129,-6 9 258,-21 18-129,29-3-129,-20 18 258,3 26-129,2 16 0,2 2 0,5 2 0,2-2 0,2-9 129,4-17-129,2-18 0,1-15 0,-2-22 0,2-15 0,-1-13 0,-7-6 0,-2-5 0,-3 2 0,-6 9 0,-5 9 0,-6 18 129,-2 23-129,0 0 129,0 30-129,0 5 0,2 6 0,12-3 0,8-2 0,7-12 129,10-16-258,9-8 129,6-25 0,1-10 0,6-11 0,-6-6 0,-4-2 0,-6 4 0,-10 3 0,-12 4 0,-12 8 0,-10 12 0,-1 23 0,-16-6 0,-3 13 0,0 24 129,-2 9-129,13 20 0,5 10 129,4 4-129,17 3 129,13-7 0,10-6-129,6-10 129,7-17-129,4-11 0,-2-24 0,-1-2 0,-7-17 0,-5-11 0,-11-8 0,-9-3-129,-4 0 258,-13 2-129,-4 10 0,-2 5 0,0 22 0,-2-19 0,2 19 0,0 15 129,8 0-129,12 1 0,2-6 0,9-4 0,1-6 0,3 0 0,-6-13 0,1-7 0,-4 1 0,-7 0 0,-19 19 0,23-22-129,-23 22-258,0 0-645,0 0-1806,0 0-1548,0 0-1548,5 16-387,-5-16-387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03:10.31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0CE9F99-146E-4E1A-B805-E77E6F7EE0F8}" emma:medium="tactile" emma:mode="ink">
          <msink:context xmlns:msink="http://schemas.microsoft.com/ink/2010/main" type="inkDrawing" rotatedBoundingBox="18081,13352 18166,13269 18219,13324 18135,13407" shapeName="Other"/>
        </emma:interpretation>
      </emma:emma>
    </inkml:annotationXML>
    <inkml:trace contextRef="#ctx0" brushRef="#br0">-2563-2921 5934,'0'0'5418,"0"19"-129,0 5-1161,0-24-2967,3 19-258,-3-19-129,25 1-387,-25-1 258,30-13-258,-22-6 129,-8 19 0,16-32 0,-16 32 129,0-26-258,0 26 0,-27-5-258,5 5-258,8 23-1548,-5-12-3612,19-11-129,-13 22-774,13-22-129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19:32.272"/>
    </inkml:context>
    <inkml:brush xml:id="br0">
      <inkml:brushProperty name="width" value="0.21167" units="cm"/>
      <inkml:brushProperty name="height" value="0.21167" units="cm"/>
      <inkml:brushProperty name="color" value="#FFFF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00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  <inkml:brush xml:id="br4">
      <inkml:brushProperty name="width" value="0.15875" units="cm"/>
      <inkml:brushProperty name="height" value="0.15875" units="cm"/>
      <inkml:brushProperty name="fitToCurve" value="1"/>
    </inkml:brush>
  </inkml:definitions>
  <inkml:traceGroup>
    <inkml:annotationXML>
      <emma:emma xmlns:emma="http://www.w3.org/2003/04/emma" version="1.0">
        <emma:interpretation id="{1A1EA071-A7B3-4C45-A20A-22A143A1AC73}" emma:medium="tactile" emma:mode="ink">
          <msink:context xmlns:msink="http://schemas.microsoft.com/ink/2010/main" type="writingRegion" rotatedBoundingBox="22794,1047 25659,2556 24528,4705 21662,3196"/>
        </emma:interpretation>
      </emma:emma>
    </inkml:annotationXML>
    <inkml:traceGroup>
      <inkml:annotationXML>
        <emma:emma xmlns:emma="http://www.w3.org/2003/04/emma" version="1.0">
          <emma:interpretation id="{37AED8C0-869F-4A4D-B37B-5C55E3CFAE18}" emma:medium="tactile" emma:mode="ink">
            <msink:context xmlns:msink="http://schemas.microsoft.com/ink/2010/main" type="paragraph" rotatedBoundingBox="22794,1047 25659,2556 24528,4705 21662,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D395DE-5BC7-4088-ABA6-00862958C67B}" emma:medium="tactile" emma:mode="ink">
              <msink:context xmlns:msink="http://schemas.microsoft.com/ink/2010/main" type="line" rotatedBoundingBox="22794,1047 25659,2556 24528,4704 21662,3196"/>
            </emma:interpretation>
          </emma:emma>
        </inkml:annotationXML>
        <inkml:traceGroup>
          <inkml:annotationXML>
            <emma:emma xmlns:emma="http://www.w3.org/2003/04/emma" version="1.0">
              <emma:interpretation id="{93FC26AD-C76E-414D-92A8-6D46DBB26F1C}" emma:medium="tactile" emma:mode="ink">
                <msink:context xmlns:msink="http://schemas.microsoft.com/ink/2010/main" type="inkWord" rotatedBoundingBox="22794,1047 25659,2556 24528,4704 21662,3196"/>
              </emma:interpretation>
              <emma:one-of disjunction-type="recognition" id="oneOf0">
                <emma:interpretation id="interp0" emma:lang="en-US" emma:confidence="0.5">
                  <emma:literal>PM-manicotti</emma:literal>
                </emma:interpretation>
                <emma:interpretation id="interp1" emma:lang="en-US" emma:confidence="0">
                  <emma:literal>Pm-manicotti</emma:literal>
                </emma:interpretation>
                <emma:interpretation id="interp2" emma:lang="en-US" emma:confidence="0">
                  <emma:literal>Pi-manicotti</emma:literal>
                </emma:interpretation>
                <emma:interpretation id="interp3" emma:lang="en-US" emma:confidence="0">
                  <emma:literal>Pc-manicotti</emma:literal>
                </emma:interpretation>
                <emma:interpretation id="interp4" emma:lang="en-US" emma:confidence="0">
                  <emma:literal>Pa-manicotti</emma:literal>
                </emma:interpretation>
              </emma:one-of>
            </emma:emma>
          </inkml:annotationXML>
          <inkml:trace contextRef="#ctx0" brushRef="#br0">119 416 1677,'-3'-30'4773,"1"11"258,2 19-2064,0 0-645,0 15-258,11 32-516,-11 10-516,15 30 129,-14-1-387,11 23-129,-8-7 129,4 5-387,-6-18 129,3-8-258,-5-22 129,6-14-258,-4-18 0,-2-27 0,8 22-129,-8-22 0,6-27-129,-3-2 258,-3-9-258,0-7 258,-4-14-258,-3-3 258,-2-10-129,-3 0 0,0-10 0,3 4 129,-3-4-129,5 9 0,-2 4 129,2 14-129,2 10 0,1 15 129,2 8-129,2 22 129,0 0 0,0 31 0,0 10-129,6 13 258,-1 7-258,2 10 129,-3 1 0,3 0 0,-6-4-129,-1-4 129,0-12-129,0-5 129,0-7-129,0-10 129,0-7-129,0-4 0,0-19 0,-1 18 0,1-18 0,0 0 0,0-26 0,0-1 0,-2-15 0,1-9 0,-3-18 0,1-11 0,2-2 0,1-1 0,0 5 0,0 12 0,0 16 0,0 20 0,0 30 0,4 14 0,3 24 0,-4 15 129,2 10-129,0 2 0,-1 0 0,1-3 0,2-12 0,-4-14 0,0-6 0,-3-30 0,11 22 0,-11-22 0,8-11 0,-3-7 0,-3-13 0,-1-6 0,-1-9 0,0-10-129,0 0 258,-3-5-258,0 3 258,0 1-258,1 8 129,1 10 0,1 11 0,0 28 0,0 0 129,0 0-129,0 23 0,3 17 0,0 10 0,5 16 0,-2 6 0,-1 5 0,2 4 0,-1-2 129,2 1-129,-1-8 0,-3-5 129,3-7-129,-2-11 129,1-9-129,-1-9 0,3-8 0,-8-23 129,9 18-129,-9-18-129,7-18 129,-7-4 0,1-9 0,-1-3-129,0-11 129,0-7-129,0-7 129,0-1 0,0-7-129,0 0 258,0-1-258,0 3 258,0 1-129,0 6 0,0 4 0,0 6 0,0 9 0,0 4 0,0 8 0,2 6 0,-2 21 0,3-26 0,-3 26 0,0 0 0,0 0 0,0 0 0,0 0 0,0 0 0,0 0 0,0 0 0,18 21 0,-13-2 0,1 5 0,-3 11 0,4 8 129,2 8-129,1 12 0,0 8 0,1 5 129,-1 3-129,1 3 0,0-4 129,-1-7-129,-4 0 129,4-14-129,-1-5 129,-1-11-129,-3-7 129,2-8-129,-1-7 0,-6-19 0,0 0 0,0 0 0,0 0 0,0 0-129,16-27 129,-14 3 0,-2-4-129,0-5 258,1-5-258,-1-4 129,0-9-129,0-6 258,0-2-258,-1-7 129,-1-2 129,0-3-258,1 1 129,-1 5 0,2 1 0,0 7 0,0 6 0,0 9 0,0 8 0,0 8 0,0 2 0,0 24 0,3-25 0,-3 25-129,0 0 129,0 0 129,0 0-129,12 26 0,-11 4 0,4 7 0,1 14 0,1 11 0,1 11 0,-2 8 129,2 5-129,4 4 0,-3-3 129,2-5-129,-3-6 129,4-7-129,-3-16 129,3-13-129,-3-6 0,-2-12 0,-7-22 0,0 0 0,20 7 0,-13-20 129,-4-14-258,0-6 129,2-9-129,-3-7 129,2-8 0,-2-7 0,1-5-129,-1 2 129,3-4 129,-2 2-258,0-1 258,2 5-258,-2 2 258,2 5-258,-2 7 129,0 6 0,4 6 0,-2 4 0,1 9 0,-3 7 0,-3 19 0,11-22 0,-11 22 0,0 0 0,0 0 0,0 0 0,20 20 0,-14 7 0,1 9 0,1 12 129,1 13-129,1 9 0,1 8 0,-1 5 129,-1 2-129,1-2 0,-4-7 0,2 0 129,0-11 0,-3-9-129,3-4 129,-1-11-129,-1-7 0,0-6 0,4-7 129,-10-21-129,0 0 0,19 14 0,-19-14 0,15-13 0,-7-9-129,-2-6 129,1-5-129,-1-8 129,-1-5-129,-2-10 129,2-8 0,-2-6 0,-1-4 0,3-1 0,-4-2 0,2-1 0,2 2 0,0 10 0,0 4-129,0 12 129,-2 8 0,3 6 0,-3 9 0,2 5 0,-5 22 0,5-23 0,-5 23 0,11 11 0,-6 15 0,2 19 0,1 11 0,1 19 0,-1 8 0,-1 6 129,1 2-129,0 3 0,-4-9 0,5-6 0,-5-8 129,3-11-129,-2-5 129,-1-10-129,1-11 129,0 0-258,1-12 258,-4-5-129,-2-17 0,0 0 0,0 0-129,0 0 129,13-20-129,-12-10 258,1-8-258,1-10 129,0-6-129,1-8 129,-1-6-129,2-9 129,-4 5 0,6-6 0,-6 3 0,4 4 0,-2 1 0,2 4 129,2 3-129,-6 9 0,7 2 0,-5 9 0,5 4 0,-3 11-129,5 4 129,-10 24 0,11-19 0,-11 19 0,11 13 0,-1 17 0,-4 15 0,4 14 129,-4 12-129,4 15 0,-2 5 0,0 5 129,-1 0-129,1-1 0,0-9 129,-5-5 0,5-9 0,0-8-258,-3-7 258,1-9 0,2-10-129,-3-6 0,1-8 0,-6-24 0,10 19 0,-10-19 0,0 0 0,11-19 0,-6-5-129,-2-8 129,0-6-129,1-8 0,-1-9 129,0-9 0,-1-4-129,1-3 129,-2 0 0,1-2-129,1 0 258,0 1-258,4 8 258,-4 5-258,2 8 258,1 5-258,2 5 258,-1 4-129,2 10 0,1 6 0,-10 21 0,22-22 0,-22 22 0,25 6 0,-14 17 0,3 14 0,-3 9 0,5 20 0,-3 8 0,0 9 0,-2 1 0,1 5 129,-1-3-129,-2-3 0,1-5 258,-2-10-258,0-9 129,-3-7-129,1-7 129,-2-11-129,2-8 129,-4-10-258,-2-16 129,0 0 0,0 0 0,0 0 0,11-27-129,-10-7 129,-1-7-129,2-9 129,-2-5-129,2-6 0,-2-3 0,0-1 129,0 0 0,3 2 0,0 1 0,0 1 0,0 3 0,1 0 0,-1 5 0,3 0 0,-2 8 0,2 1 0,-3 11 0,4 10 0,-4 1 0,-3 22 0,9-15 0,-9 15 0,12 9 0,-9 13 0,3 11 0,2 12 0,0 12 0,-1 14 129,2 6-258,-1 5 258,-1 4-129,1-1 0,0-5 129,-3-5 0,4-4 0,-1-9-129,0-7 129,2-4-129,-4-10 129,2-3-129,0-8 0,-3-10 0,3-3 0,-8-17 0,10 23 0,-10-23 0,0 0 0,0 0-129,17 0 129,-17 0 0,0 0 0,13-9 0,-13 9 0,8-24 0,-8 24 0,7-35 0,-2 11 0,-5-5 0,3 1-129,-2-7 129,1 6-129,0-1 129,2-4-129,-2 7 129,0-2-129,2 2 129,0 1 0,-1 0 0,2 0 0,-2-2 0,-2 2 0,4-2 0,-3 4 0,-1 0 0,1-2 0,0 7 0,-1-7 0,-1 7 0,0-4 0,0 3 0,0 0 0,0 1 0,0-1 0,0-4 0,-1 8 0,-1-3 0,-1 0 0,3 0 0,0 0 0,-2 0 0,-1 1 0,3 18 0,0-34 0,0 34 0,-2-28 0,2 28 0,-3-27 0,3 27-129,-5-24 129,5 24 0,-3-22 0,3 22 0,-5-23 0,5 23 0,-4-21 0,4 21 0,-4-19 0,4 19 0,-4-16 0,4 16 0,0 0 0,-5-20-129,5 20 129,0 0 0,-7-19 0,7 19 0,0 0 0,-6-17 0,6 17 0,0 0 0,-10-18 0,10 18 0,0 0 0,-4-18 0,4 18 0,0 0 0,-4-17 0,4 17 0,0 0 0,0 0 0,-1-20 0,1 20 0,0 0 0,-2-20 129,2 20-129,0 0 0,0 0 0,0-19 0,0 19 0,0 0 0,0 0 0,-2-19 0,2 19 0,0 0 0,0 0 0,0 0-129,0 0 129,0 0 0,0 0 0,0 0 0,-3-18 0,3 18 0,0 0 0,0 0 0,0 0 0,0 0 0,0 0 129,0 0-129,0 0 0,0 0 0,0 0 0,0 0 0,0 0 0,0 0 0,0 0 0,-16 6 0,16-6 0,0 0 0,-25 7 0,25-7 129,-28 1-129,11 4 0,-4-1 0,0-1 0,-2 1 0,-1-3 0,-1 0 0,1 0 0,-4-1 0,4 0 0,0 0 129,0-2-129,0-3 0,0 1 0,2-5 0,1 3 0,0-4 0,-2 0 0,4-3 0,0 1 0,-2 1 129,2 0-129,-2 2 129,0-1-129,-1 5 0,-1-1 0,-6 0 0,-1 5 129,4 0-258,-3 1 258,0-4-258,-1 3 258,3 1-129,-2-2 0,5 2 0,-2-5 0,0 1 0,1 2 0,-1 1 0,-1-4 129,-4 3-129,4 2 0,-4 0-129,1 0 129,-2 0 0,0 0 0,1 0 0,-1 1-129,0 8 129,2-5 0,1 1 129,-3 3-258,8-5 129,-4 4-129,4-4 129,2 5 0,-1-8 0,3 4 0,-1-3 0,1 3 0,1-2 0,-2-1 129,2 3-129,0-4 0,3 8-129,-3-7 129,1 1 129,2 1-129,16-3 0,-32 7 0,32-7 0,-32 7 0,32-7-129,-28 5 129,28-5 0,-30 7 0,30-7 0,-24 5-129,24-5 129,-19 3 0,19-3 0,-20 7 0,20-7 0,0 0 0,-24 12 0,24-12 0,0 0 0,-17 12 0,17-12 0,0 0 0,-13 23 0,13-23 0,-3 21 0,3-21 129,-5 31-258,2-9 258,1 8-129,-4 4 0,6 3 0,-2 11 0,0 1 0,-1 3 129,0 7-258,1 2 258,2 2-258,0 0 258,0 1-258,0-2 258,0-7-258,0 4 258,2-8-258,3-1 129,-2-5 129,3-3-258,-2-6 258,2 2-129,-3-7 0,-1-1 0,4-4 129,-3-6-129,1-1 0,-4-19 0,4 32 0,-4-32 0,2 22-129,-2-22 129,3 17 0,-3-17 0,0 0 0,0 0 0,8 17 0,-8-17 0,0 0-129,0 0 258,18 4-129,-18-4 0,16 1 0,-16-1 0,27 2 0,-8 0 0,-2 1 0,3 1 0,3-2 0,3 1 0,-1 0 0,2 1 0,1-1 0,1 4 0,-1-3 0,3-3 0,-1 1 0,1 2 0,-2-4 0,6 1 0,-4 3 0,-3 1 0,3-1 0,-1-3 0,-1 1 0,0 0 0,0-2 0,-5 0 0,3 0 0,-1 0 0,0 0 0,-4 0-129,4-2 129,-2 2 0,-2 0 0,1 0 0,-2 0 0,3 0 129,-3 0-129,-4 0-129,3 0 129,-1 0 0,0 0 0,-3 0 0,3 0 0,1 0 129,0 0-129,1 0 0,-3 0 0,3 0 0,-4 0 0,1 0 129,1 0-129,-19 0-129,26 0 129,-26 0 0,27 0 129,-27 0-129,29 3 0,-29-3 0,24 2 0,-24-2-129,24 2 129,-24-2 0,23 2 0,-23-2 0,25 0 0,-25 0 0,26 0 0,-26 0 0,27 0 0,-27 0 0,26 0 0,-26 0 0,26 0 0,-26 0 0,22 1 0,-22-1 0,24 7 0,-24-7 0,29 6 0,-29-6 0,31 3 0,-31-3 0,30 3 0,-30-3 129,26 0-129,-26 0 0,27 0 0,-27 0 0,26 0-129,-26 0 129,27 0 0,-27 0 0,24 0 0,-24 0 0,27 0 0,-27 0 0,23 0 0,-23 0 0,24 3 0,-24-3 0,22 0 0,-22 0 0,23 0 129,-23 0-129,17 1 0,-17-1 0,0 0-129,18 0 0,-18 0 0,0 0-516,0 0-258,-11-10-2064,11 10-1935,0 0-645,0 0-516,-26-2-387</inkml:trace>
          <inkml:trace contextRef="#ctx0" brushRef="#br1" timeOffset="-9476.542">2046 162 2193,'0'0'5289,"0"0"-258,0 0 0,-8 20-2967,8-20-1290,0 0-129,0 0-129,0 0 0,0 0-258,-18-1-129,18 1 0,0 0 129,0 0-129,-18-7 129,18 7-129,-17-5 129,17 5 0,-24-2-129,6-3 0,-1 5 0,-5-5 0,-4 3 129,-4-3-258,-3-1 0,-5 1 0,-3 2 0,-6-4 0,3-2 0,-5 1 129,-1-1-129,-2 4 0,1-2 129,1 0-129,-2 2 0,1 2 129,2 1-129,-2 2 0,0 0 0,0 0 0,-3 0 0,-1 0 0,3 5 0,-2-1 0,0 4 0,1-6-129,4 4 129,-1 0 0,3 1 0,2-2-129,4-4 129,1 1 0,2 0 0,0 5 129,0-5-129,3-1 0,0 4-129,2-4 129,4 4 0,2-1 0,5-3 0,2 1 0,1 3 0,21-5 0,-31 7 0,31-7 0,-22 7 0,22-7 0,-23 12 0,23-12 0,-17 8 0,17-8 0,0 0 0,-23 13 0,23-13 0,0 0-129,0 0 129,0 0 0,0 0 0,0 0 0,-17 17 0,17-17 0,0 0 0,0 19 129,0-19-129,0 26 0,0-8 0,0 5 129,1 11-129,4 11 129,0 9 0,5 10 0,-4 10 0,-3 3 0,8 5 129,-4-4-129,2-1 0,-2-7 0,1-4 0,-6-3 129,7-5-258,-1-7 129,-5-3-129,4-5 129,-2-2-129,-1-4 129,0-6 0,2-9-258,-4-3 129,1-1 0,-3-18 0,6 17 0,-6-17 0,0 0 0,0 0 0,0 0 0,0 0 0,0 0 0,0 0 0,20 0 0,-20 0 0,0 0 0,0 0 0,0 0 0,19-16 0,-19 16 0,17-13 0,-17 13 0,28-7 129,-11 1-129,7 3 0,2-2 0,6 0 129,2-1-129,6 3 0,0-1 129,8 3-129,-1-3 0,4 4 0,2-1 0,2 1 129,2 0-129,1 1 0,3 4 0,-5-3 0,4 3 0,-7 1 0,3-1 0,0 0 0,-3-2 129,-2-1-129,-3 2 0,0-3 0,-1 2 0,-1-2 0,-4 1 0,-3-2 0,-1 3 0,-4-1 0,0-1 0,-1-1 0,-4 0 0,-2 0 0,-1 0 129,1 0-129,-3 0 0,0 0-129,-4 0 129,-3 0 0,-17 0 0,31 0 0,-31 0 0,21-1 0,-21 1 0,0 0 0,21-2 0,-21 2 0,0 0 0,20-3 0,-20 3 0,0 0 0,23-2 0,-23 2 0,19-4 0,-19 4 0,18 0 0,-18 0 0,16 0 0,-16 0 0,0 0 0,25-1 0,-25 1 0,0 0 0,23-2 0,-23 2 0,18 0 0,-18 0 0,19 0 0,-19 0 0,21 0 0,-21 0 0,19 2 0,-19-2 0,21 5 0,-21-5 0,21 5 0,-21-5 0,17 3 0,-17-3 0,0 0 0,21 6 0,-21-6 129,0 0-258,0 0 129,0 0-258,18 7-258,-18-7-1290,0-14-3483,0 14-129,-15-14-516,15 14-129</inkml:trace>
          <inkml:trace contextRef="#ctx0" brushRef="#br2" timeOffset="24332.3917">103 174 6966,'0'-18'5805,"0"29"-645,7 10 129,6 10-3870,-13-9-645,8 20-129,-5-6-258,5 8-129,-5-7-129,0-1 0,0-5-129,1-5 129,-4-5-129,0-21 0,0 24 0,0-24-129,0 0 129,0 0 0,0-13 0,0-3-129,0-7 129,0-8 0,0-6-129,0-7 129,0-2 0,1-4 0,3-1 129,5 5-129,2 2 0,4 9 258,-1 7-258,9 14 129,-2 12 0,6 5 129,-5 12-258,1 11 129,-6 1 129,-1 7-258,-6-2 129,-4 4 0,-6-8-129,-4 3 129,-9-9-129,-2 3 129,-5-6-129,-1-7 0,-5-5-129,0-3 0,2-4 0,-3-8-258,6 0 0,-5-14-387,26 22-258,-38-36-1419,38 36-2193,-3-23-774,3 23-387,0-23 0</inkml:trace>
          <inkml:trace contextRef="#ctx0" brushRef="#br2" timeOffset="24709.4133">512 79 7740,'20'-6'6063,"5"45"-516,-15 6 0,17 19-3999,-25-11-645,16 19 0,-12-10-387,12-1 0,-14-6-258,11-10 0,-6-11-258,-2-9 129,3-5-387,-10-20 129,0 0-387,0 0-129,17 0-387,-18-21-903,12 13-2322,-5-11-1290,1-4-258,2 1-516</inkml:trace>
          <inkml:trace contextRef="#ctx0" brushRef="#br2" timeOffset="25094.4353">933 291 3870,'19'-35'5547,"-19"35"-129,3-25-258,-3 2-2451,0 23-1548,0 0-258,-14 11-258,-4 8 0,9 8-258,-7 1 0,4 10 129,-1-1-129,9 8 0,0-4-129,4 0 0,4-7-129,8-5 0,6-6-129,5-9 129,-1-10-129,2-4-129,3-9 129,-3-7 0,1-7 0,-8 0 0,-1-3 0,-6 3-129,-7-2 258,-3-2-258,-2 3 129,-9-4 0,-6 6-129,-8-3-258,3 9-129,-15-10-645,37 26-2709,-35-8-1548,12 6-387,4 2-387</inkml:trace>
          <inkml:trace contextRef="#ctx0" brushRef="#br2" timeOffset="26591.521">1018 1070 4902,'16'-40'5805,"-13"20"-516,-3 0 0,-18-10-3096,18 30-903,-17-33-258,17 33-387,-37-19-129,16 19 0,-11-4-129,1 4 0,-5 9 0,-1 8-129,-3 1 0,1 8 0,-3 1-129,5 7 0,5 9 0,7 3 0,5-1 129,12 4-129,8-2 258,8-1-258,18-8 129,14-1 0,5-13 0,11-8-129,0-10 0,1-4-129,-1-2-129,-11-2-129,-2 1-645,-27-18-2967,5 13-2064,-21 6 258,0 0-903</inkml:trace>
          <inkml:trace contextRef="#ctx0" brushRef="#br2" timeOffset="25932.4833">1202 233 8514,'0'0'5934,"0"0"-516,31 0 0,15 0-4386,-17-11-387,13 10-258,-8-6 0,6 5-258,-7 0-129,-5-5-387,-1 11-645,-27-4-4257,0 0-129,16 24-258,-16-24-774</inkml:trace>
          <inkml:trace contextRef="#ctx0" brushRef="#br2" timeOffset="25555.4617">1348 41 4257,'8'0'5547,"-8"0"-129,10 24-903,-10-24-2193,11 40-645,-11-20-258,13 29-516,-10-13-258,8 14 129,-4-9-258,-1 3 129,1-7-387,-2-7 129,-1-6-258,0-5 0,-4-19-258,1 24 0,-1-24-387,0 0-258,7 16-774,-17-16-2967,10 0-1161,0 0-258,0 0-258</inkml:trace>
          <inkml:trace contextRef="#ctx0" brushRef="#br3" timeOffset="-15048.8607">2117 189 2193,'14'0'5160,"-14"0"0,0 0-387,0-19-2838,0 19-387,0 0-129,0 0-387,0 0-258,13 12 0,-13-12-258,0 0 0,5 25-129,3-6 0,-8 0 0,5 3-129,-5 6 0,1 4 0,-1 4-129,2 2 0,1 0 0,-1 10 129,-2-3-258,0 4 129,1-2 0,1 7 0,-2-1-129,2-1 129,1-2-129,-2 3 129,1-1-129,1-1 0,-1-3 0,3 3 0,-2-1 129,3 0 0,-3 1 0,1-3-129,-1 2 258,0-2-258,0-1 129,2 0-129,-2-4 0,-1 0 129,0-1-258,1-1 258,-2 1-129,1-2 0,-2 0-129,2-4 258,-2 0-258,1 2 129,-1 0 0,0-5 0,0 2 0,3-3 0,-3 3 0,0 0 0,0 0 0,0-2 0,0-2 0,0 3 0,2-1 0,0-3-129,-2-3 129,3 4 0,-2-3 0,3-2 0,-3 0 0,1-3 0,-1-2 0,-1-2 0,2-2 0,-2-17 0,2 19 0,-2-19 0,3 19 0,-3-19 0,1 19 0,-1-19 0,2 26 0,-2-26 0,0 32 0,0-32 0,2 29 0,-2-29 0,1 24 0,-1-24 0,3 18 0,-3-18 0,0 0 0,4 23 0,-4-23 0,0 0 0,0 0 0,0 0-129,4 18 129,-4-18 0,0 0 0,0 0 0,0 0 0,0 0 0,0 0 0,0 0-258,0 0 0,0-19-387,0 19-1161,-4-25-3483,0-2-129,-2-1-387,-5-10-387</inkml:trace>
          <inkml:trace contextRef="#ctx0" brushRef="#br4" timeOffset="10572.6047">2094 203 516,'10'-11'4773,"-10"11"129,0 0 0,0 0-2451,0 0-1161,0 0-387,0 0 0,16-11-258,-16 11 129,0 0-129,0 0 0,0 0 0,0 0 129,21 0-258,-21 0 0,0 0 0,0 0-129,0 0 0,0 0 0,0 0-129,0 0 129,19 11-129,-19-11 0,5 22 0,-2-5-129,2 8 0,-3 1 129,2 3-129,-2 6 0,1 5 0,-3 1 0,2 6 0,-2 0 0,0 5 0,0 2-129,-2 1 129,-1-1 0,0 1-129,-2-2 0,2-3 129,1-2-129,-1-4 0,1-5 129,2-1-129,0 0 0,0-5 0,0-4 258,0 2-258,0-5 129,2 1-129,3-4 258,-2 3-258,2-4 129,0 4-129,-2-2 0,2 1 0,-2-1 129,-2 2-258,3 0 129,-3 0 0,2-4 0,-3 3 129,2-1-129,0 0 0,-2 2 0,3 2 0,-3-2 0,0 1 0,0 3 0,0-1 129,1 1-129,1 0 0,0-3 0,-1 1 0,4 3 0,-2-4 0,1-1 0,0 2 0,0-2 0,-3 2 0,4-2 0,-3 0 0,1-2 0,2 0 129,-4 0-258,2 1 129,-1-1 0,0-3 0,1-1 0,0 1 0,-1-2 0,-2-2-129,1 2 129,-1 2 0,0-21 0,3 34-129,-1-17 258,-2 3-258,0-1 129,0 3 129,2-3-129,-2-19 0,0 30 0,0-30 0,0 29 0,0-29 0,0 23 0,0-23 0,0 22 0,0-22 0,0 25-129,0-25 258,1 24-258,-1-24 129,2 24 0,-2-24 0,0 0 0,1 25 0,-1-25-129,0 0 258,0 0-129,5 19 0,-5-19 0,0 0 0,0 0-129,0 0 129,0 0 0,0 0 0,0 0 0,0 0 0,0 0 0,8-21 0,-8 0 0,0-8 0,0-9 129,0-9-129,0-4 0,0-4 0,0-1 0,0 1 0,0 0 0,0 4 129,0 5-129,0-1 0,0 1 0,0-1 0,0-5-129,0-5 129,0-4 0,0 1 0,0-2 0,0 5 0,0-1 0,0 1 0,2 8 0,0 1 0,-1 0 0,-1-3 0,0 6-129,0 3 129,0 0-129,0-2 129,0 3-129,0 0 129,0 6-258,0-1 258,0 3 0,0 1 0,0 0 0,0 0 0,0 4 0,0-1 0,0 1 129,0-1-129,0 3 0,0-4 0,0 7 0,0 0 0,0-3 0,0 2-129,0 7 129,0-5 0,0 3 0,0-1 0,0 2 0,0-2 0,-1 3 0,1-2 0,0 3 0,0 16 0,-2-32 0,2 32 0,0-27 0,0 27 0,0-24 0,0 24 0,0-21 0,0 21 0,0-24 0,0 24 0,0-22 0,0 22 0,0-19 0,0 19 0,0-22 0,0 22 0,0-23 0,0 23 0,0-22 0,0 22 0,0-28 129,0 28-129,0-20 0,0 20-129,0-19 129,0 19 0,-2-18 0,2 18 0,0-21-129,0 21 129,0-22 0,0 22 0,-3-20 0,3 20 0,-1-23 0,1 23 0,0-18 0,0 18 0,0-19 0,0 19 129,0-22-129,0 22 0,0 0 0,0-19 129,0 19-129,0 0 129,0 0-129,0 0-129,0 0 129,0 0-387,0 0-387,-33-9-2580,33 9-2322,-16 24-129,0-1-645,2 11-258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5-27T01:18:51.329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342AF9-A215-46DB-BE8D-DB186F22FFEB}" emma:medium="tactile" emma:mode="ink">
          <msink:context xmlns:msink="http://schemas.microsoft.com/ink/2010/main" type="inkDrawing" rotatedBoundingBox="-972,3364 1792,336 4250,2580 1484,5608" hotPoints="3334,1713 3393,3600 703,3684 644,1798" semanticType="enclosure" shapeName="Rectangle">
            <msink:sourceLink direction="with" ref="{25F1B44E-A540-4E3D-980F-A0C9B7383EEF}"/>
          </msink:context>
        </emma:interpretation>
      </emma:emma>
    </inkml:annotationXML>
    <inkml:trace contextRef="#ctx0" brushRef="#br0">132 109 1,'0'0'1934,"0"0"1,0 0 0,-18-1 0,18 1-258,0 0-129,0 0-129,0 0 0,0 0-129,0 0-387,0 0 129,0 0-258,18 8 129,-18-8-258,26 6-129,-26-6 0,38 1-129,-14-1-129,5 0 0,2 0 0,2 0-129,4 0 258,0 0-258,0-3 0,0-1 0,-4 3 0,0 1-129,-3 0 129,1 0-129,-6 0 129,-2 0-129,-7 1 129,3 6 0,0-5-129,-1 3 0,-2-5 0,5 2 129,-2-2-129,2 0 129,0 0-129,1 0 0,1 0 129,1 0-129,-5 0 129,5 0-129,0 0 0,3 0 0,-4 0 0,1 0 0,0 0 0,2 0 0,-2 0 129,0-2-129,0 2 0,-3-3 0,0 1 129,-1 0-129,1 1 0,-1-1 0,-1-2 0,0 4 0,0-1 0,-1 1 0,0 0 0,-1 0 0,2 0 0,-2 0 0,2 0 0,-2 1 0,-1 5 0,2-5 0,0 3 0,-1-1 0,-17-3 0,36 5 0,-17-2 0,-3-1 0,3-1 0,2 2 0,0-1 0,0 1 0,1-2 0,-1-1 129,2 0-258,-1 0 258,-1 0-258,3 0 129,-2 0 0,-1 0 0,0-1 0,2-2 129,-1 1-129,1 2 0,-4-3 0,2 2 0,0-1 0,-1-1 0,0 2 129,-4 1-129,3-2 0,-1 2 0,-2 0 0,-16 0 0,32-2 0,-32 2 0,33 0 0,-33 0 0,29 0 0,-29 0 0,31 0 0,-31 0 0,29 0 0,-29 0 0,30 4 0,-30-4 0,29 4-129,-29-4 129,22 3 0,-22-3 0,25 8 0,-25-8 0,22 0 0,-22 0 0,21 0 0,-21 0 0,22 0 0,-22 0 0,24 0 0,-24 0 0,24 0 0,-24 0 0,26 0 0,-26 0 0,27 0 0,-27 0 0,28 0 0,-28 0 0,27 0 0,-27 0 0,26 0 0,-26 0 0,28 0 0,-28 0 0,26 0 0,-26 0 0,27-3 0,-27 3 0,26-2 0,-26 2 0,24-3 0,-24 3 0,19 0 0,-19 0 0,0 0 0,20 0 0,-20 0 0,0 0 0,0 0 0,8 12 129,-8-12-129,0 23 0,0-23 0,0 33 0,0-10 0,0 0-129,0 7 129,0 3-129,0 1 129,0 4-258,0 0 258,0 5-129,0-2 0,0 4 258,-5-1-258,2-3 258,-4 7-129,4-3 0,-3 4 0,1-2 0,3 0 0,-3-3 129,4-4-258,-1-2 258,2-5-129,0-2 0,0-4 0,0-3 0,0-2-129,0 2 258,0-3-129,0 3 0,0-3 0,0 1 0,0-1 0,2 3 0,-2-4 0,0 1 0,0 3 0,0-4 0,0 1 0,0 5 0,1-3 129,-1-1 0,0 5-129,5-3 0,-2 1 129,1 0-258,0-3 258,0 3-129,2-5 0,-3 4-129,4-5 129,-6-2 0,-1 0 0,0-17 0,3 25 0,-3-25 0,2 23-129,-2-23 129,0 0 129,0 0-258,5 21 129,-5-21 0,0 0 0,0 0 0,0 0 0,0 17 0,0-17 0,0 0 0,0 25 0,0-25 0,0 19 0,0-19 0,0 27 0,0-27 0,0 26 0,0-26 0,0 0 0,-3 20 0,3-20 0,0 0 0,0 0 0,0 0 0,0 0 0,0 0 129,0 0-129,0 0 0,-16 9 0,16-9 0,0 0 0,-18 0 0,18 0 0,-24 0 0,24 0 0,-32-2 0,13 2 0,-2 0 129,-3 0-129,-2 0 0,2 2 0,-3 1 0,1 4 0,-1-1 0,1-1 0,-3 0 0,4 1-129,-3-2 129,-2-2 0,1 0 0,2-2 0,-2 0-129,0 0 129,3 0 0,-1-2 0,1-1 0,-1-1-129,3 4 129,-5 0 0,2 0 0,-4 1 0,-1 5 0,-3 1 0,0 3 0,-4-3 0,-1 0 0,1 0 0,-1-1 0,-1-3 0,1 1 0,3-2 0,0 1 0,1-2 0,1 4 0,1-5 0,2 0 0,2 0 0,-2 0 0,0 1 0,3-1 0,0 0 129,0 0-129,0 0 0,-1-1 0,4-3 0,-6 4 0,0 0-129,1-1 129,-1 1 0,0 0 0,2 0 0,1 0 0,-2 0 0,6 0 0,-3-1 0,4 1 0,2-3 0,-4 0 0,2 0 0,-2 3 0,4-1 0,0-1 0,-3 1 0,0-3 0,1 3 0,0 0 0,-2 0 0,2 1 0,1-5 0,-4 5 0,3-4 0,0 4 0,2-2 0,1 1 129,0-2-129,2 1 0,-1 0 0,20 2 0,-28-4 0,28 4 0,-25-4 0,25 4 0,-24-3 0,24 3 0,-17-1 0,17 1-129,0 0 129,-21 0 0,21 0 0,0 0 0,0 0 0,0 0 0,0 0 0,-18 0 0,18 0 0,0 0 0,0 0 0,0 0 0,0 0-129,0 0-258,0 0-1290,0 0-3225,0 0-387,0 0-645</inkml:trace>
    <inkml:trace contextRef="#ctx0" brushRef="#br1" timeOffset="48522.7748">109 159 1161,'0'0'3612,"0"0"-129,10 0-516,-10 0-258,0 0-516,0 0-129,0 0-387,0 0-387,0 0-129,0 0-387,0 0-129,0 0-129,0 17 129,0-17-258,0 26-129,0-26-129,0 37-129,2-17 129,2-1-258,1 3 129,-1 4-129,2 0 129,-3 3-129,2-2 129,0 1 0,-4-1-129,3 4 258,-1-6-258,-2 2 258,3-3-129,-1 2 0,0 0 0,0 0 129,0-3-129,2 1 129,-2-1-129,1-1 0,-1 3 0,-2 2 0,3-5 0,-4 2 0,1 1 129,1 3-258,-2-2 258,0 0-129,0 4 0,0-2 0,0 3 0,0-3 0,0 3 0,0-4 0,0 6 0,3-4 0,0-3 0,1 0 129,0-1-258,0 1 129,2 0 0,-3-3 0,0-1 0,2 2 0,-2-3 0,1 3 0,0-1 0,-2-1-129,1 0 129,-3-2 0,5 4 0,-3-2-129,-2 0 129,0 1-129,0-4 129,1 4 0,-1-3 0,0 1 0,0-21 0,0 32 0,0-14 0,0-3 0,0 4 0,-1 0 0,1-1 0,-2 4 0,2-3 0,-5 9-258,5 0-516,-1-4 129,1 4 0,0-28-129,0 0 774,-2 59-774,0-34 0,2 4 129,0-7 129,0 1 516,0-2 0,-1 3 0,1-5 0,-3 0 0,3-19 0,-2 29 0,2-29 129,-3 27-129,3-27 0,-3 26-129,3-26 129,-5 27 0,5-27 0,-5 28 0,5-28 0,-5 27 0,5-27 0,-3 25 0,3-25 0,-3 29-129,3-29 129,-5 29 0,5-29 0,-2 29-129,2-29 129,0 34 0,0-34 0,0 28-129,0-28 129,0 29-129,0-29 129,0 28 0,0-28-129,0 27 129,0-27 0,0 26 0,0-26-129,0 29 129,-1-13-129,1-16 0,-5 32 0,2-14 129,3-18-387,-5 34 387,0-17-129,3 1 0,2-18 129,-6 28 0,6-28 0,-3 30 0,3-30-129,-2 33 129,2-33 0,-3 30-129,3-30 129,-3 31 0,3-31-129,0 25 0,0-25 129,0 18-129,0-18 0,0 0 0,0 0 0,0 0 0,0 0 0,0 0-258,0 0 258,0 0-129,0 0 129,0 0 0,0 0-129,0 0 258,0 0-129,0 0-129,0 0 258,0 0 0,0-19 0,-5-6 1290,5 6-387,-2-14-129,2 6 0,0 27 129,0 0-903,-4-71 903,0 28-129,4 4 258,-1 1-1677,1 2 1032,-2-7-387,2 2 258,-3-3-129,3-1-129,-2-1 0,2 1 129,-1-3 0,-1 1-129,-1 2 129,0 0-129,1 0 0,-1-1 129,-2 3-129,2-3 0,0 2 129,-2 2-129,2-5 0,1 6 0,-3-6 129,4 0-129,-1 2 0,0 0 129,1 0-129,1 3 258,-2 0-258,2 1 129,0-2-129,0 5 129,0 3 0,0-5-129,0 0 0,2 1 0,1-1 0,-1-3 129,2 2-129,0-1 0,-3-1 0,4-1 0,-3-1 0,-1 2 0,-1-1 129,2 9-129,-1-3 0,-1 2 0,0 5 0,0 4 0,0 2 0,0 5 0,0-6 0,0 7 129,0-3-129,0 2 0,0 1 0,0-2 0,0-3 0,0 3 0,0 1 0,0-8 0,0 2 0,0 5 0,0-3 129,0 4 258,-1-1-387,1 1 258,-2 1-129,2 19 129,-1-31-258,1 31 258,0-28-129,0 28-129,-2-29 129,2 29 0,-3-28-129,3 28 129,0-25 0,0 25-129,-2-17 0,2 17-129,0 0-387,0 0-3225,0 0-1290,-11 35-645,3-5-516</inkml:trace>
    <inkml:trace contextRef="#ctx0" brushRef="#br2" timeOffset="-7112.4068">143 3191 258,'0'0'1935,"0"0"-129,0 0-129,0 0 258,0 0-258,0 0-129,0-14-387,0 14 0,-1-24-258,-6 1-258,7 6 129,-3-7-258,1 3 0,-4-7-129,4 3-129,-1-7 0,0 6 0,-2-6 0,3 2 0,-2-3 0,4 1 129,-4-1-258,4 0 129,-1-3-129,1 3 258,-2-5-387,2 7 387,0-5-387,0 1 129,0-3 0,0 3-129,0-6 129,0-1 0,-3-1 0,1-2 0,1-6 0,1 0 0,-2-4 0,1 3-129,-3-5 129,4 3-129,0-1 129,0 7-129,-1 0 129,-1 1-129,1 0 258,-1 6-129,-3 1-129,4 1 258,-3 1-258,3 1 129,-2-1-129,-1 5 129,3-1-129,-1-1 0,0 1 129,-2 1-129,2-4 0,0 1 0,1-2 129,-2 3-129,-1 0 0,4 3 0,-1 0 0,1 3 0,-2 0 0,1-2 0,1 1 129,-4 0-129,3-1 0,1-2 0,-3 0 0,1-1 0,0 0 0,-1 4 0,2-4 0,-1 5-129,-1 0 258,0 3-129,3 1 0,-2 2-129,0 1 258,1-3-129,-1 5 0,1-5 0,1 0 0,0 0 0,0 3 129,-4-6 129,4 3-129,0-2 129,0 1-258,0 6 258,0-5-258,0 3 258,0-2-258,0 1 0,0-1 0,0 4 0,0 2 0,0-2 0,0 0 0,0 3 0,0 17 0,0-28 0,0 28 0,0-20 0,0 20 0,0 0 0,0 0 129,0 0-129,0-18 0,0 18 0,0 0 258,0 0-258,0 10 0,0-10 0,0 32 129,4-8-129,-3 6 0,1 6 0,-1 8 0,3 4-129,0 7-129,0 3 129,0 5 129,0 2-258,0 6 258,3 4-129,-2 0 0,-1-2 129,0 5 0,2-3 129,-1 2-129,0-1 0,-2-4 0,3-1 0,-4-2 0,3-1 0,0 1 129,-2-4-258,0-1 258,3 2-258,-2-1 258,0-1-258,1 0 258,0 2-129,-2-2 0,0-4 0,2 2 0,-1-7 129,-1 1-129,2-3 129,-4 1-129,1-3 0,1 0 0,2-4 0,-2 3 0,2-2-129,-2 3 129,0-3-129,4-3 258,-4-1-258,3-4 129,-3 2-129,4-5 129,-4 0 129,0-3-129,2 0 0,-2 0 0,1 2 0,-1-3 0,-2 2 0,-1-1 0,2-1 0,0-1 0,-1 0 0,-1-1 0,2-4 0,-2-1-129,3-4 129,-1-3 0,-2-19 0,3 27 0,-3-27 0,0 0 0,0 15 0,0-15 0,0 0 0,0 0 0,0 0 0,0-22 0,0 2 0,0-9 0,0-6 0,-3-9 0,-2-2 0,0-8 0,-1-1 0,1-6 0,-2-5 0,1 2 0,-1 1 129,-1-5-129,4 4 129,-4 0-129,3 0 129,-3-1-129,1 1 387,1-3-387,0-6 0,-1 4 129,2-7-129,-1 3 0,3-3 0,-4 4 0,4-2 0,1 3 129,-1 0-129,0 6 0,0 1 129,1 0-129,1 1 129,1-1-129,-4 4 0,4 4 0,-1-1 0,1 1 0,0-1 0,0 1 129,0 8-258,0-1 258,0 7-129,0-3 0,0 4 0,0 2 0,0 4 0,0 3 0,-2-1 129,2 3-129,-1 1 0,1 5 0,0-2 0,0-7 0,0 11 0,0-5 0,0 4 0,0-3 129,0 1-129,0 0 129,0 4 129,-2 3-129,2-7 0,0 6 0,0-2 129,0-2-258,0 3 387,0-1-387,0 2 129,0 1-129,0 0 129,0 18 0,0-24-129,0 24 129,0 0 0,0-18-129,0 18 129,0 0-129,0 0 0,0 0-129,0 0-129,11 18-645,-11-18-3483,23 10-774,10-6-645,7-4-387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4D8D0-71E0-4D20-920E-B369846DA795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47340-FAAD-4D6D-A6DA-45C281E5C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7340-FAAD-4D6D-A6DA-45C281E5C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background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7340-FAAD-4D6D-A6DA-45C281E5C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9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7340-FAAD-4D6D-A6DA-45C281E5CB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7340-FAAD-4D6D-A6DA-45C281E5CB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5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7340-FAAD-4D6D-A6DA-45C281E5C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8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7340-FAAD-4D6D-A6DA-45C281E5CB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 into </a:t>
            </a:r>
            <a:r>
              <a:rPr lang="en-US" smtClean="0"/>
              <a:t>different slides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47340-FAAD-4D6D-A6DA-45C281E5CB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8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7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5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3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0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8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4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75BAE-628C-4CC7-BBD4-77CCFE2FA491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B03E-0464-40C5-A303-65444F22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.emf"/><Relationship Id="rId21" Type="http://schemas.openxmlformats.org/officeDocument/2006/relationships/customXml" Target="../ink/ink42.xml"/><Relationship Id="rId42" Type="http://schemas.openxmlformats.org/officeDocument/2006/relationships/image" Target="../media/image53.emf"/><Relationship Id="rId47" Type="http://schemas.openxmlformats.org/officeDocument/2006/relationships/customXml" Target="../ink/ink55.xml"/><Relationship Id="rId63" Type="http://schemas.openxmlformats.org/officeDocument/2006/relationships/customXml" Target="../ink/ink63.xml"/><Relationship Id="rId68" Type="http://schemas.openxmlformats.org/officeDocument/2006/relationships/image" Target="../media/image66.emf"/><Relationship Id="rId84" Type="http://schemas.openxmlformats.org/officeDocument/2006/relationships/image" Target="../media/image74.emf"/><Relationship Id="rId89" Type="http://schemas.openxmlformats.org/officeDocument/2006/relationships/customXml" Target="../ink/ink76.xml"/><Relationship Id="rId112" Type="http://schemas.openxmlformats.org/officeDocument/2006/relationships/image" Target="../media/image88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emf"/><Relationship Id="rId29" Type="http://schemas.openxmlformats.org/officeDocument/2006/relationships/customXml" Target="../ink/ink46.xml"/><Relationship Id="rId107" Type="http://schemas.openxmlformats.org/officeDocument/2006/relationships/customXml" Target="../ink/ink85.xml"/><Relationship Id="rId11" Type="http://schemas.openxmlformats.org/officeDocument/2006/relationships/customXml" Target="../ink/ink37.xml"/><Relationship Id="rId24" Type="http://schemas.openxmlformats.org/officeDocument/2006/relationships/image" Target="../media/image44.emf"/><Relationship Id="rId32" Type="http://schemas.openxmlformats.org/officeDocument/2006/relationships/image" Target="../media/image48.emf"/><Relationship Id="rId37" Type="http://schemas.openxmlformats.org/officeDocument/2006/relationships/customXml" Target="../ink/ink50.xml"/><Relationship Id="rId40" Type="http://schemas.openxmlformats.org/officeDocument/2006/relationships/image" Target="../media/image52.emf"/><Relationship Id="rId45" Type="http://schemas.openxmlformats.org/officeDocument/2006/relationships/customXml" Target="../ink/ink54.xml"/><Relationship Id="rId53" Type="http://schemas.openxmlformats.org/officeDocument/2006/relationships/customXml" Target="../ink/ink58.xml"/><Relationship Id="rId58" Type="http://schemas.openxmlformats.org/officeDocument/2006/relationships/image" Target="../media/image61.emf"/><Relationship Id="rId66" Type="http://schemas.openxmlformats.org/officeDocument/2006/relationships/image" Target="../media/image65.emf"/><Relationship Id="rId74" Type="http://schemas.openxmlformats.org/officeDocument/2006/relationships/image" Target="../media/image69.emf"/><Relationship Id="rId79" Type="http://schemas.openxmlformats.org/officeDocument/2006/relationships/customXml" Target="../ink/ink71.xml"/><Relationship Id="rId87" Type="http://schemas.openxmlformats.org/officeDocument/2006/relationships/customXml" Target="../ink/ink75.xml"/><Relationship Id="rId102" Type="http://schemas.openxmlformats.org/officeDocument/2006/relationships/image" Target="../media/image83.emf"/><Relationship Id="rId110" Type="http://schemas.openxmlformats.org/officeDocument/2006/relationships/image" Target="../media/image87.emf"/><Relationship Id="rId5" Type="http://schemas.openxmlformats.org/officeDocument/2006/relationships/customXml" Target="../ink/ink34.xml"/><Relationship Id="rId61" Type="http://schemas.openxmlformats.org/officeDocument/2006/relationships/customXml" Target="../ink/ink62.xml"/><Relationship Id="rId82" Type="http://schemas.openxmlformats.org/officeDocument/2006/relationships/image" Target="../media/image73.emf"/><Relationship Id="rId90" Type="http://schemas.openxmlformats.org/officeDocument/2006/relationships/image" Target="../media/image77.emf"/><Relationship Id="rId95" Type="http://schemas.openxmlformats.org/officeDocument/2006/relationships/customXml" Target="../ink/ink79.xml"/><Relationship Id="rId19" Type="http://schemas.openxmlformats.org/officeDocument/2006/relationships/customXml" Target="../ink/ink41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Relationship Id="rId27" Type="http://schemas.openxmlformats.org/officeDocument/2006/relationships/customXml" Target="../ink/ink45.xml"/><Relationship Id="rId30" Type="http://schemas.openxmlformats.org/officeDocument/2006/relationships/image" Target="../media/image47.emf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48" Type="http://schemas.openxmlformats.org/officeDocument/2006/relationships/image" Target="../media/image56.emf"/><Relationship Id="rId56" Type="http://schemas.openxmlformats.org/officeDocument/2006/relationships/image" Target="../media/image60.emf"/><Relationship Id="rId64" Type="http://schemas.openxmlformats.org/officeDocument/2006/relationships/image" Target="../media/image64.emf"/><Relationship Id="rId69" Type="http://schemas.openxmlformats.org/officeDocument/2006/relationships/customXml" Target="../ink/ink66.xml"/><Relationship Id="rId77" Type="http://schemas.openxmlformats.org/officeDocument/2006/relationships/customXml" Target="../ink/ink70.xml"/><Relationship Id="rId100" Type="http://schemas.openxmlformats.org/officeDocument/2006/relationships/image" Target="../media/image82.emf"/><Relationship Id="rId105" Type="http://schemas.openxmlformats.org/officeDocument/2006/relationships/customXml" Target="../ink/ink84.xml"/><Relationship Id="rId113" Type="http://schemas.openxmlformats.org/officeDocument/2006/relationships/customXml" Target="../ink/ink88.xml"/><Relationship Id="rId8" Type="http://schemas.openxmlformats.org/officeDocument/2006/relationships/image" Target="../media/image36.emf"/><Relationship Id="rId51" Type="http://schemas.openxmlformats.org/officeDocument/2006/relationships/customXml" Target="../ink/ink57.xml"/><Relationship Id="rId72" Type="http://schemas.openxmlformats.org/officeDocument/2006/relationships/image" Target="../media/image68.emf"/><Relationship Id="rId80" Type="http://schemas.openxmlformats.org/officeDocument/2006/relationships/image" Target="../media/image72.emf"/><Relationship Id="rId85" Type="http://schemas.openxmlformats.org/officeDocument/2006/relationships/customXml" Target="../ink/ink74.xml"/><Relationship Id="rId93" Type="http://schemas.openxmlformats.org/officeDocument/2006/relationships/customXml" Target="../ink/ink78.xml"/><Relationship Id="rId98" Type="http://schemas.openxmlformats.org/officeDocument/2006/relationships/image" Target="../media/image81.emf"/><Relationship Id="rId3" Type="http://schemas.openxmlformats.org/officeDocument/2006/relationships/image" Target="../media/image8.jpeg"/><Relationship Id="rId12" Type="http://schemas.openxmlformats.org/officeDocument/2006/relationships/image" Target="../media/image38.emf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51.emf"/><Relationship Id="rId46" Type="http://schemas.openxmlformats.org/officeDocument/2006/relationships/image" Target="../media/image55.emf"/><Relationship Id="rId59" Type="http://schemas.openxmlformats.org/officeDocument/2006/relationships/customXml" Target="../ink/ink61.xml"/><Relationship Id="rId67" Type="http://schemas.openxmlformats.org/officeDocument/2006/relationships/customXml" Target="../ink/ink65.xml"/><Relationship Id="rId103" Type="http://schemas.openxmlformats.org/officeDocument/2006/relationships/customXml" Target="../ink/ink83.xml"/><Relationship Id="rId108" Type="http://schemas.openxmlformats.org/officeDocument/2006/relationships/image" Target="../media/image86.emf"/><Relationship Id="rId20" Type="http://schemas.openxmlformats.org/officeDocument/2006/relationships/image" Target="../media/image42.emf"/><Relationship Id="rId41" Type="http://schemas.openxmlformats.org/officeDocument/2006/relationships/customXml" Target="../ink/ink52.xml"/><Relationship Id="rId54" Type="http://schemas.openxmlformats.org/officeDocument/2006/relationships/image" Target="../media/image59.emf"/><Relationship Id="rId62" Type="http://schemas.openxmlformats.org/officeDocument/2006/relationships/image" Target="../media/image63.emf"/><Relationship Id="rId70" Type="http://schemas.openxmlformats.org/officeDocument/2006/relationships/image" Target="../media/image67.emf"/><Relationship Id="rId75" Type="http://schemas.openxmlformats.org/officeDocument/2006/relationships/customXml" Target="../ink/ink69.xml"/><Relationship Id="rId83" Type="http://schemas.openxmlformats.org/officeDocument/2006/relationships/customXml" Target="../ink/ink73.xml"/><Relationship Id="rId88" Type="http://schemas.openxmlformats.org/officeDocument/2006/relationships/image" Target="../media/image76.emf"/><Relationship Id="rId91" Type="http://schemas.openxmlformats.org/officeDocument/2006/relationships/customXml" Target="../ink/ink77.xml"/><Relationship Id="rId96" Type="http://schemas.openxmlformats.org/officeDocument/2006/relationships/image" Target="../media/image80.emf"/><Relationship Id="rId111" Type="http://schemas.openxmlformats.org/officeDocument/2006/relationships/customXml" Target="../ink/ink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46.emf"/><Relationship Id="rId36" Type="http://schemas.openxmlformats.org/officeDocument/2006/relationships/image" Target="../media/image50.emf"/><Relationship Id="rId49" Type="http://schemas.openxmlformats.org/officeDocument/2006/relationships/customXml" Target="../ink/ink56.xml"/><Relationship Id="rId57" Type="http://schemas.openxmlformats.org/officeDocument/2006/relationships/customXml" Target="../ink/ink60.xml"/><Relationship Id="rId106" Type="http://schemas.openxmlformats.org/officeDocument/2006/relationships/image" Target="../media/image85.emf"/><Relationship Id="rId114" Type="http://schemas.openxmlformats.org/officeDocument/2006/relationships/image" Target="../media/image89.emf"/><Relationship Id="rId10" Type="http://schemas.openxmlformats.org/officeDocument/2006/relationships/image" Target="../media/image37.emf"/><Relationship Id="rId31" Type="http://schemas.openxmlformats.org/officeDocument/2006/relationships/customXml" Target="../ink/ink47.xml"/><Relationship Id="rId44" Type="http://schemas.openxmlformats.org/officeDocument/2006/relationships/image" Target="../media/image54.emf"/><Relationship Id="rId52" Type="http://schemas.openxmlformats.org/officeDocument/2006/relationships/image" Target="../media/image58.emf"/><Relationship Id="rId60" Type="http://schemas.openxmlformats.org/officeDocument/2006/relationships/image" Target="../media/image62.emf"/><Relationship Id="rId65" Type="http://schemas.openxmlformats.org/officeDocument/2006/relationships/customXml" Target="../ink/ink64.xml"/><Relationship Id="rId73" Type="http://schemas.openxmlformats.org/officeDocument/2006/relationships/customXml" Target="../ink/ink68.xml"/><Relationship Id="rId78" Type="http://schemas.openxmlformats.org/officeDocument/2006/relationships/image" Target="../media/image71.emf"/><Relationship Id="rId81" Type="http://schemas.openxmlformats.org/officeDocument/2006/relationships/customXml" Target="../ink/ink72.xml"/><Relationship Id="rId86" Type="http://schemas.openxmlformats.org/officeDocument/2006/relationships/image" Target="../media/image75.emf"/><Relationship Id="rId94" Type="http://schemas.openxmlformats.org/officeDocument/2006/relationships/image" Target="../media/image79.emf"/><Relationship Id="rId99" Type="http://schemas.openxmlformats.org/officeDocument/2006/relationships/customXml" Target="../ink/ink81.xml"/><Relationship Id="rId101" Type="http://schemas.openxmlformats.org/officeDocument/2006/relationships/customXml" Target="../ink/ink82.xml"/><Relationship Id="rId4" Type="http://schemas.microsoft.com/office/2007/relationships/hdphoto" Target="../media/hdphoto1.wdp"/><Relationship Id="rId9" Type="http://schemas.openxmlformats.org/officeDocument/2006/relationships/customXml" Target="../ink/ink36.xml"/><Relationship Id="rId13" Type="http://schemas.openxmlformats.org/officeDocument/2006/relationships/customXml" Target="../ink/ink38.xml"/><Relationship Id="rId18" Type="http://schemas.openxmlformats.org/officeDocument/2006/relationships/image" Target="../media/image41.emf"/><Relationship Id="rId39" Type="http://schemas.openxmlformats.org/officeDocument/2006/relationships/customXml" Target="../ink/ink51.xml"/><Relationship Id="rId109" Type="http://schemas.openxmlformats.org/officeDocument/2006/relationships/customXml" Target="../ink/ink86.xml"/><Relationship Id="rId34" Type="http://schemas.openxmlformats.org/officeDocument/2006/relationships/image" Target="../media/image49.emf"/><Relationship Id="rId50" Type="http://schemas.openxmlformats.org/officeDocument/2006/relationships/image" Target="../media/image57.emf"/><Relationship Id="rId55" Type="http://schemas.openxmlformats.org/officeDocument/2006/relationships/customXml" Target="../ink/ink59.xml"/><Relationship Id="rId76" Type="http://schemas.openxmlformats.org/officeDocument/2006/relationships/image" Target="../media/image70.emf"/><Relationship Id="rId97" Type="http://schemas.openxmlformats.org/officeDocument/2006/relationships/customXml" Target="../ink/ink80.xml"/><Relationship Id="rId104" Type="http://schemas.openxmlformats.org/officeDocument/2006/relationships/image" Target="../media/image84.emf"/><Relationship Id="rId7" Type="http://schemas.openxmlformats.org/officeDocument/2006/relationships/customXml" Target="../ink/ink35.xml"/><Relationship Id="rId71" Type="http://schemas.openxmlformats.org/officeDocument/2006/relationships/customXml" Target="../ink/ink67.xml"/><Relationship Id="rId92" Type="http://schemas.openxmlformats.org/officeDocument/2006/relationships/image" Target="../media/image7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customXml" Target="../ink/ink92.xml"/><Relationship Id="rId18" Type="http://schemas.openxmlformats.org/officeDocument/2006/relationships/image" Target="../media/image95.emf"/><Relationship Id="rId26" Type="http://schemas.openxmlformats.org/officeDocument/2006/relationships/image" Target="../media/image99.emf"/><Relationship Id="rId3" Type="http://schemas.openxmlformats.org/officeDocument/2006/relationships/slideLayout" Target="../slideLayouts/slideLayout7.xml"/><Relationship Id="rId21" Type="http://schemas.openxmlformats.org/officeDocument/2006/relationships/customXml" Target="../ink/ink96.xml"/><Relationship Id="rId34" Type="http://schemas.openxmlformats.org/officeDocument/2006/relationships/image" Target="../media/image103.emf"/><Relationship Id="rId7" Type="http://schemas.openxmlformats.org/officeDocument/2006/relationships/customXml" Target="../ink/ink89.xml"/><Relationship Id="rId12" Type="http://schemas.openxmlformats.org/officeDocument/2006/relationships/image" Target="../media/image92.emf"/><Relationship Id="rId17" Type="http://schemas.openxmlformats.org/officeDocument/2006/relationships/customXml" Target="../ink/ink94.xml"/><Relationship Id="rId25" Type="http://schemas.openxmlformats.org/officeDocument/2006/relationships/customXml" Target="../ink/ink98.xml"/><Relationship Id="rId33" Type="http://schemas.openxmlformats.org/officeDocument/2006/relationships/customXml" Target="../ink/ink102.xml"/><Relationship Id="rId2" Type="http://schemas.openxmlformats.org/officeDocument/2006/relationships/audio" Target="../media/media1.wav"/><Relationship Id="rId16" Type="http://schemas.openxmlformats.org/officeDocument/2006/relationships/image" Target="../media/image94.emf"/><Relationship Id="rId20" Type="http://schemas.openxmlformats.org/officeDocument/2006/relationships/image" Target="../media/image96.emf"/><Relationship Id="rId29" Type="http://schemas.openxmlformats.org/officeDocument/2006/relationships/customXml" Target="../ink/ink100.xml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customXml" Target="../ink/ink91.xml"/><Relationship Id="rId24" Type="http://schemas.openxmlformats.org/officeDocument/2006/relationships/image" Target="../media/image98.emf"/><Relationship Id="rId32" Type="http://schemas.openxmlformats.org/officeDocument/2006/relationships/image" Target="../media/image102.emf"/><Relationship Id="rId37" Type="http://schemas.openxmlformats.org/officeDocument/2006/relationships/image" Target="../media/image9.png"/><Relationship Id="rId5" Type="http://schemas.openxmlformats.org/officeDocument/2006/relationships/image" Target="../media/image8.jpeg"/><Relationship Id="rId15" Type="http://schemas.openxmlformats.org/officeDocument/2006/relationships/customXml" Target="../ink/ink93.xml"/><Relationship Id="rId23" Type="http://schemas.openxmlformats.org/officeDocument/2006/relationships/customXml" Target="../ink/ink97.xml"/><Relationship Id="rId28" Type="http://schemas.openxmlformats.org/officeDocument/2006/relationships/image" Target="../media/image100.emf"/><Relationship Id="rId36" Type="http://schemas.openxmlformats.org/officeDocument/2006/relationships/image" Target="../media/image104.emf"/><Relationship Id="rId10" Type="http://schemas.openxmlformats.org/officeDocument/2006/relationships/image" Target="../media/image91.emf"/><Relationship Id="rId19" Type="http://schemas.openxmlformats.org/officeDocument/2006/relationships/customXml" Target="../ink/ink95.xml"/><Relationship Id="rId31" Type="http://schemas.openxmlformats.org/officeDocument/2006/relationships/customXml" Target="../ink/ink101.xml"/><Relationship Id="rId4" Type="http://schemas.openxmlformats.org/officeDocument/2006/relationships/notesSlide" Target="../notesSlides/notesSlide5.xml"/><Relationship Id="rId9" Type="http://schemas.openxmlformats.org/officeDocument/2006/relationships/customXml" Target="../ink/ink90.xml"/><Relationship Id="rId14" Type="http://schemas.openxmlformats.org/officeDocument/2006/relationships/image" Target="../media/image93.emf"/><Relationship Id="rId22" Type="http://schemas.openxmlformats.org/officeDocument/2006/relationships/image" Target="../media/image97.emf"/><Relationship Id="rId27" Type="http://schemas.openxmlformats.org/officeDocument/2006/relationships/customXml" Target="../ink/ink99.xml"/><Relationship Id="rId30" Type="http://schemas.openxmlformats.org/officeDocument/2006/relationships/image" Target="../media/image101.emf"/><Relationship Id="rId35" Type="http://schemas.openxmlformats.org/officeDocument/2006/relationships/customXml" Target="../ink/ink10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emf"/><Relationship Id="rId13" Type="http://schemas.openxmlformats.org/officeDocument/2006/relationships/customXml" Target="../ink/ink108.xml"/><Relationship Id="rId18" Type="http://schemas.openxmlformats.org/officeDocument/2006/relationships/image" Target="../media/image108.emf"/><Relationship Id="rId3" Type="http://schemas.openxmlformats.org/officeDocument/2006/relationships/image" Target="../media/image8.jpeg"/><Relationship Id="rId7" Type="http://schemas.openxmlformats.org/officeDocument/2006/relationships/customXml" Target="../ink/ink105.xml"/><Relationship Id="rId12" Type="http://schemas.openxmlformats.org/officeDocument/2006/relationships/image" Target="../media/image105.emf"/><Relationship Id="rId17" Type="http://schemas.openxmlformats.org/officeDocument/2006/relationships/customXml" Target="../ink/ink11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7.emf"/><Relationship Id="rId20" Type="http://schemas.openxmlformats.org/officeDocument/2006/relationships/image" Target="../media/image10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emf"/><Relationship Id="rId11" Type="http://schemas.openxmlformats.org/officeDocument/2006/relationships/customXml" Target="../ink/ink107.xml"/><Relationship Id="rId5" Type="http://schemas.openxmlformats.org/officeDocument/2006/relationships/customXml" Target="../ink/ink104.xml"/><Relationship Id="rId15" Type="http://schemas.openxmlformats.org/officeDocument/2006/relationships/customXml" Target="../ink/ink109.xml"/><Relationship Id="rId10" Type="http://schemas.openxmlformats.org/officeDocument/2006/relationships/image" Target="../media/image1040.emf"/><Relationship Id="rId19" Type="http://schemas.openxmlformats.org/officeDocument/2006/relationships/customXml" Target="../ink/ink111.xml"/><Relationship Id="rId4" Type="http://schemas.microsoft.com/office/2007/relationships/hdphoto" Target="../media/hdphoto1.wdp"/><Relationship Id="rId9" Type="http://schemas.openxmlformats.org/officeDocument/2006/relationships/customXml" Target="../ink/ink106.xml"/><Relationship Id="rId14" Type="http://schemas.openxmlformats.org/officeDocument/2006/relationships/image" Target="../media/image10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4.xml"/><Relationship Id="rId3" Type="http://schemas.microsoft.com/office/2007/relationships/hdphoto" Target="../media/hdphoto1.wdp"/><Relationship Id="rId7" Type="http://schemas.openxmlformats.org/officeDocument/2006/relationships/image" Target="../media/image11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3.xml"/><Relationship Id="rId5" Type="http://schemas.openxmlformats.org/officeDocument/2006/relationships/image" Target="../media/image1090.emf"/><Relationship Id="rId4" Type="http://schemas.openxmlformats.org/officeDocument/2006/relationships/customXml" Target="../ink/ink112.xml"/><Relationship Id="rId9" Type="http://schemas.openxmlformats.org/officeDocument/2006/relationships/image" Target="../media/image1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customXml" Target="../ink/ink115.xml"/><Relationship Id="rId7" Type="http://schemas.openxmlformats.org/officeDocument/2006/relationships/customXml" Target="../ink/ink117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emf"/><Relationship Id="rId5" Type="http://schemas.openxmlformats.org/officeDocument/2006/relationships/customXml" Target="../ink/ink116.xml"/><Relationship Id="rId10" Type="http://schemas.openxmlformats.org/officeDocument/2006/relationships/image" Target="../media/image115.emf"/><Relationship Id="rId4" Type="http://schemas.openxmlformats.org/officeDocument/2006/relationships/image" Target="../media/image112.emf"/><Relationship Id="rId9" Type="http://schemas.openxmlformats.org/officeDocument/2006/relationships/customXml" Target="../ink/ink1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2.xml"/><Relationship Id="rId13" Type="http://schemas.openxmlformats.org/officeDocument/2006/relationships/image" Target="../media/image121.emf"/><Relationship Id="rId18" Type="http://schemas.openxmlformats.org/officeDocument/2006/relationships/customXml" Target="../ink/ink127.xml"/><Relationship Id="rId3" Type="http://schemas.openxmlformats.org/officeDocument/2006/relationships/image" Target="../media/image116.emf"/><Relationship Id="rId21" Type="http://schemas.openxmlformats.org/officeDocument/2006/relationships/image" Target="../media/image125.emf"/><Relationship Id="rId7" Type="http://schemas.openxmlformats.org/officeDocument/2006/relationships/image" Target="../media/image118.emf"/><Relationship Id="rId12" Type="http://schemas.openxmlformats.org/officeDocument/2006/relationships/customXml" Target="../ink/ink124.xml"/><Relationship Id="rId17" Type="http://schemas.openxmlformats.org/officeDocument/2006/relationships/image" Target="../media/image123.emf"/><Relationship Id="rId2" Type="http://schemas.openxmlformats.org/officeDocument/2006/relationships/customXml" Target="../ink/ink119.xml"/><Relationship Id="rId16" Type="http://schemas.openxmlformats.org/officeDocument/2006/relationships/customXml" Target="../ink/ink126.xml"/><Relationship Id="rId20" Type="http://schemas.openxmlformats.org/officeDocument/2006/relationships/customXml" Target="../ink/ink1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11" Type="http://schemas.openxmlformats.org/officeDocument/2006/relationships/image" Target="../media/image120.emf"/><Relationship Id="rId5" Type="http://schemas.openxmlformats.org/officeDocument/2006/relationships/image" Target="../media/image117.emf"/><Relationship Id="rId15" Type="http://schemas.openxmlformats.org/officeDocument/2006/relationships/image" Target="../media/image122.emf"/><Relationship Id="rId10" Type="http://schemas.openxmlformats.org/officeDocument/2006/relationships/customXml" Target="../ink/ink123.xml"/><Relationship Id="rId19" Type="http://schemas.openxmlformats.org/officeDocument/2006/relationships/image" Target="../media/image124.emf"/><Relationship Id="rId4" Type="http://schemas.openxmlformats.org/officeDocument/2006/relationships/customXml" Target="../ink/ink120.xml"/><Relationship Id="rId9" Type="http://schemas.openxmlformats.org/officeDocument/2006/relationships/image" Target="../media/image119.emf"/><Relationship Id="rId14" Type="http://schemas.openxmlformats.org/officeDocument/2006/relationships/customXml" Target="../ink/ink1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13" Type="http://schemas.openxmlformats.org/officeDocument/2006/relationships/customXml" Target="../ink/ink134.xml"/><Relationship Id="rId18" Type="http://schemas.openxmlformats.org/officeDocument/2006/relationships/image" Target="../media/image133.emf"/><Relationship Id="rId26" Type="http://schemas.openxmlformats.org/officeDocument/2006/relationships/image" Target="../media/image137.emf"/><Relationship Id="rId3" Type="http://schemas.openxmlformats.org/officeDocument/2006/relationships/customXml" Target="../ink/ink129.xml"/><Relationship Id="rId21" Type="http://schemas.openxmlformats.org/officeDocument/2006/relationships/customXml" Target="../ink/ink138.xml"/><Relationship Id="rId7" Type="http://schemas.openxmlformats.org/officeDocument/2006/relationships/customXml" Target="../ink/ink131.xml"/><Relationship Id="rId12" Type="http://schemas.openxmlformats.org/officeDocument/2006/relationships/image" Target="../media/image130.emf"/><Relationship Id="rId17" Type="http://schemas.openxmlformats.org/officeDocument/2006/relationships/customXml" Target="../ink/ink136.xml"/><Relationship Id="rId25" Type="http://schemas.openxmlformats.org/officeDocument/2006/relationships/customXml" Target="../ink/ink14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2.emf"/><Relationship Id="rId20" Type="http://schemas.openxmlformats.org/officeDocument/2006/relationships/image" Target="../media/image134.emf"/><Relationship Id="rId29" Type="http://schemas.openxmlformats.org/officeDocument/2006/relationships/customXml" Target="../ink/ink1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emf"/><Relationship Id="rId11" Type="http://schemas.openxmlformats.org/officeDocument/2006/relationships/customXml" Target="../ink/ink133.xml"/><Relationship Id="rId24" Type="http://schemas.openxmlformats.org/officeDocument/2006/relationships/image" Target="../media/image136.emf"/><Relationship Id="rId32" Type="http://schemas.openxmlformats.org/officeDocument/2006/relationships/image" Target="../media/image140.emf"/><Relationship Id="rId5" Type="http://schemas.openxmlformats.org/officeDocument/2006/relationships/customXml" Target="../ink/ink130.xml"/><Relationship Id="rId15" Type="http://schemas.openxmlformats.org/officeDocument/2006/relationships/customXml" Target="../ink/ink135.xml"/><Relationship Id="rId23" Type="http://schemas.openxmlformats.org/officeDocument/2006/relationships/customXml" Target="../ink/ink139.xml"/><Relationship Id="rId28" Type="http://schemas.openxmlformats.org/officeDocument/2006/relationships/image" Target="../media/image138.emf"/><Relationship Id="rId10" Type="http://schemas.openxmlformats.org/officeDocument/2006/relationships/image" Target="../media/image129.emf"/><Relationship Id="rId19" Type="http://schemas.openxmlformats.org/officeDocument/2006/relationships/customXml" Target="../ink/ink137.xml"/><Relationship Id="rId31" Type="http://schemas.openxmlformats.org/officeDocument/2006/relationships/customXml" Target="../ink/ink143.xml"/><Relationship Id="rId4" Type="http://schemas.openxmlformats.org/officeDocument/2006/relationships/image" Target="../media/image126.emf"/><Relationship Id="rId9" Type="http://schemas.openxmlformats.org/officeDocument/2006/relationships/customXml" Target="../ink/ink132.xml"/><Relationship Id="rId14" Type="http://schemas.openxmlformats.org/officeDocument/2006/relationships/image" Target="../media/image131.emf"/><Relationship Id="rId22" Type="http://schemas.openxmlformats.org/officeDocument/2006/relationships/image" Target="../media/image135.emf"/><Relationship Id="rId27" Type="http://schemas.openxmlformats.org/officeDocument/2006/relationships/customXml" Target="../ink/ink141.xml"/><Relationship Id="rId30" Type="http://schemas.openxmlformats.org/officeDocument/2006/relationships/image" Target="../media/image1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emf"/><Relationship Id="rId5" Type="http://schemas.openxmlformats.org/officeDocument/2006/relationships/customXml" Target="../ink/ink14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9.xml"/><Relationship Id="rId13" Type="http://schemas.openxmlformats.org/officeDocument/2006/relationships/image" Target="../media/image151.emf"/><Relationship Id="rId18" Type="http://schemas.openxmlformats.org/officeDocument/2006/relationships/customXml" Target="../ink/ink153.xml"/><Relationship Id="rId3" Type="http://schemas.openxmlformats.org/officeDocument/2006/relationships/image" Target="../media/image146.emf"/><Relationship Id="rId7" Type="http://schemas.openxmlformats.org/officeDocument/2006/relationships/image" Target="../media/image148.emf"/><Relationship Id="rId12" Type="http://schemas.openxmlformats.org/officeDocument/2006/relationships/customXml" Target="../ink/ink151.xml"/><Relationship Id="rId17" Type="http://schemas.microsoft.com/office/2007/relationships/hdphoto" Target="../media/hdphoto3.wdp"/><Relationship Id="rId2" Type="http://schemas.openxmlformats.org/officeDocument/2006/relationships/customXml" Target="../ink/ink14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8.xml"/><Relationship Id="rId11" Type="http://schemas.openxmlformats.org/officeDocument/2006/relationships/image" Target="../media/image150.emf"/><Relationship Id="rId5" Type="http://schemas.openxmlformats.org/officeDocument/2006/relationships/image" Target="../media/image147.emf"/><Relationship Id="rId15" Type="http://schemas.openxmlformats.org/officeDocument/2006/relationships/image" Target="../media/image152.emf"/><Relationship Id="rId10" Type="http://schemas.openxmlformats.org/officeDocument/2006/relationships/customXml" Target="../ink/ink150.xml"/><Relationship Id="rId19" Type="http://schemas.openxmlformats.org/officeDocument/2006/relationships/image" Target="../media/image154.emf"/><Relationship Id="rId4" Type="http://schemas.openxmlformats.org/officeDocument/2006/relationships/customXml" Target="../ink/ink147.xml"/><Relationship Id="rId9" Type="http://schemas.openxmlformats.org/officeDocument/2006/relationships/image" Target="../media/image149.emf"/><Relationship Id="rId14" Type="http://schemas.openxmlformats.org/officeDocument/2006/relationships/customXml" Target="../ink/ink1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3" Type="http://schemas.openxmlformats.org/officeDocument/2006/relationships/image" Target="../media/image155.emf"/><Relationship Id="rId7" Type="http://schemas.openxmlformats.org/officeDocument/2006/relationships/image" Target="../media/image157.emf"/><Relationship Id="rId2" Type="http://schemas.openxmlformats.org/officeDocument/2006/relationships/customXml" Target="../ink/ink1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.xml"/><Relationship Id="rId5" Type="http://schemas.openxmlformats.org/officeDocument/2006/relationships/image" Target="../media/image156.emf"/><Relationship Id="rId4" Type="http://schemas.openxmlformats.org/officeDocument/2006/relationships/customXml" Target="../ink/ink155.xml"/><Relationship Id="rId9" Type="http://schemas.openxmlformats.org/officeDocument/2006/relationships/image" Target="../media/image15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.xml"/><Relationship Id="rId7" Type="http://schemas.openxmlformats.org/officeDocument/2006/relationships/image" Target="../media/image16.jpeg"/><Relationship Id="rId12" Type="http://schemas.openxmlformats.org/officeDocument/2006/relationships/image" Target="../media/image17.jpeg"/><Relationship Id="rId2" Type="http://schemas.openxmlformats.org/officeDocument/2006/relationships/customXml" Target="../ink/ink1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emf"/><Relationship Id="rId11" Type="http://schemas.openxmlformats.org/officeDocument/2006/relationships/image" Target="../media/image141.emf"/><Relationship Id="rId10" Type="http://schemas.openxmlformats.org/officeDocument/2006/relationships/customXml" Target="../ink/ink160.xml"/><Relationship Id="rId9" Type="http://schemas.openxmlformats.org/officeDocument/2006/relationships/image" Target="../media/image16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lgraviacentre.com/wp-content/uploads/2011/03/Acid-Rain-Bald-Man.gif" TargetMode="External"/><Relationship Id="rId13" Type="http://schemas.openxmlformats.org/officeDocument/2006/relationships/hyperlink" Target="http://www.aidthoughts.org/wp-content/uploads/2013/11/jumpstreet.jpg" TargetMode="External"/><Relationship Id="rId3" Type="http://schemas.openxmlformats.org/officeDocument/2006/relationships/hyperlink" Target="https://www.youtube.com/watch?v=_3nfrGdVcv0" TargetMode="External"/><Relationship Id="rId7" Type="http://schemas.openxmlformats.org/officeDocument/2006/relationships/hyperlink" Target="http://lh3.ggpht.com/_lhmnlBFNfko/SCJfYI1EiSI/AAAAAAAAEVQ/_ue4hTT_2pk/Nitrous+Oxide+molecule.jpg" TargetMode="External"/><Relationship Id="rId12" Type="http://schemas.openxmlformats.org/officeDocument/2006/relationships/hyperlink" Target="http://questgarden.com/84/74/3/100729110146/images/0060-0910-2412-1259_Young_Girl_Looking_Through_A_Microscope_clipart_imageCutout.png" TargetMode="External"/><Relationship Id="rId2" Type="http://schemas.openxmlformats.org/officeDocument/2006/relationships/hyperlink" Target="http://ladygeekgirl.files.wordpress.com/2013/10/gabriella-and-taylo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4.136.40.103/~newadenergy.com/procurement/wp-content/uploads/2014/03/CO2-in-clouds.jpg" TargetMode="External"/><Relationship Id="rId11" Type="http://schemas.openxmlformats.org/officeDocument/2006/relationships/hyperlink" Target="http://st.depositphotos.com/1742172/1958/v/950/depositphotos_19584675-Alarm-clock-cartoon.jpg" TargetMode="External"/><Relationship Id="rId5" Type="http://schemas.openxmlformats.org/officeDocument/2006/relationships/hyperlink" Target="http://4206e9.medialib.glogster.com/media/316facb8d996b20cb42c2d92202b161cdecb505d1f0b120c1c5350c693551672/red-cartoon-car-with-exhaust-0071-1006-2115-1412-smu.jpg" TargetMode="External"/><Relationship Id="rId10" Type="http://schemas.openxmlformats.org/officeDocument/2006/relationships/hyperlink" Target="http://essre.rpcs.org/2009/OXYGEN/scraping%20soil%20sample%20into%20ulig.JPG" TargetMode="External"/><Relationship Id="rId4" Type="http://schemas.openxmlformats.org/officeDocument/2006/relationships/hyperlink" Target="http://4.bp.blogspot.com/_qudJsVkP_bs/TAkXctf-8QI/AAAAAAAABEc/cSr4-Lz5rU8/s1600/soil+biota.bmp" TargetMode="External"/><Relationship Id="rId9" Type="http://schemas.openxmlformats.org/officeDocument/2006/relationships/hyperlink" Target="http://www.clker.com/cliparts/N/O/C/B/D/i/agar-plate-md.png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5.xml"/><Relationship Id="rId18" Type="http://schemas.openxmlformats.org/officeDocument/2006/relationships/image" Target="../media/image9.emf"/><Relationship Id="rId26" Type="http://schemas.openxmlformats.org/officeDocument/2006/relationships/image" Target="../media/image12.emf"/><Relationship Id="rId3" Type="http://schemas.openxmlformats.org/officeDocument/2006/relationships/customXml" Target="../ink/ink1.xml"/><Relationship Id="rId21" Type="http://schemas.openxmlformats.org/officeDocument/2006/relationships/customXml" Target="../ink/ink9.xml"/><Relationship Id="rId12" Type="http://schemas.openxmlformats.org/officeDocument/2006/relationships/image" Target="../media/image6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4.xml"/><Relationship Id="rId24" Type="http://schemas.openxmlformats.org/officeDocument/2006/relationships/image" Target="../media/image11.emf"/><Relationship Id="rId5" Type="http://schemas.openxmlformats.org/officeDocument/2006/relationships/customXml" Target="../ink/ink2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emf"/><Relationship Id="rId10" Type="http://schemas.openxmlformats.org/officeDocument/2006/relationships/image" Target="../media/image5.emf"/><Relationship Id="rId19" Type="http://schemas.openxmlformats.org/officeDocument/2006/relationships/customXml" Target="../ink/ink8.xml"/><Relationship Id="rId4" Type="http://schemas.openxmlformats.org/officeDocument/2006/relationships/image" Target="../media/image2.emf"/><Relationship Id="rId9" Type="http://schemas.openxmlformats.org/officeDocument/2006/relationships/customXml" Target="../ink/ink3.xml"/><Relationship Id="rId14" Type="http://schemas.openxmlformats.org/officeDocument/2006/relationships/image" Target="../media/image7.emf"/><Relationship Id="rId22" Type="http://schemas.openxmlformats.org/officeDocument/2006/relationships/image" Target="../media/image3.emf"/><Relationship Id="rId27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7.xml"/><Relationship Id="rId18" Type="http://schemas.openxmlformats.org/officeDocument/2006/relationships/image" Target="../media/image21.emf"/><Relationship Id="rId26" Type="http://schemas.openxmlformats.org/officeDocument/2006/relationships/image" Target="../media/image26.emf"/><Relationship Id="rId51" Type="http://schemas.openxmlformats.org/officeDocument/2006/relationships/customXml" Target="../ink/ink28.xml"/><Relationship Id="rId3" Type="http://schemas.openxmlformats.org/officeDocument/2006/relationships/image" Target="../media/image8.jpeg"/><Relationship Id="rId21" Type="http://schemas.openxmlformats.org/officeDocument/2006/relationships/customXml" Target="../ink/ink21.xml"/><Relationship Id="rId34" Type="http://schemas.openxmlformats.org/officeDocument/2006/relationships/image" Target="../media/image14.emf"/><Relationship Id="rId50" Type="http://schemas.openxmlformats.org/officeDocument/2006/relationships/image" Target="../media/image34.emf"/><Relationship Id="rId55" Type="http://schemas.openxmlformats.org/officeDocument/2006/relationships/customXml" Target="../ink/ink30.xml"/><Relationship Id="rId7" Type="http://schemas.openxmlformats.org/officeDocument/2006/relationships/customXml" Target="../ink/ink14.xml"/><Relationship Id="rId12" Type="http://schemas.openxmlformats.org/officeDocument/2006/relationships/image" Target="../media/image18.e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5.xml"/><Relationship Id="rId59" Type="http://schemas.openxmlformats.org/officeDocument/2006/relationships/customXml" Target="../ink/ink3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54" Type="http://schemas.openxmlformats.org/officeDocument/2006/relationships/image" Target="../media/image27.emf"/><Relationship Id="rId6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customXml" Target="../ink/ink16.xml"/><Relationship Id="rId24" Type="http://schemas.openxmlformats.org/officeDocument/2006/relationships/image" Target="../media/image24.emf"/><Relationship Id="rId32" Type="http://schemas.openxmlformats.org/officeDocument/2006/relationships/image" Target="../media/image29.emf"/><Relationship Id="rId37" Type="http://schemas.openxmlformats.org/officeDocument/2006/relationships/customXml" Target="../ink/ink27.xml"/><Relationship Id="rId53" Type="http://schemas.openxmlformats.org/officeDocument/2006/relationships/customXml" Target="../ink/ink29.xml"/><Relationship Id="rId58" Type="http://schemas.openxmlformats.org/officeDocument/2006/relationships/image" Target="../media/image30.emf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36" Type="http://schemas.openxmlformats.org/officeDocument/2006/relationships/image" Target="../media/image25.emf"/><Relationship Id="rId57" Type="http://schemas.openxmlformats.org/officeDocument/2006/relationships/customXml" Target="../ink/ink31.xml"/><Relationship Id="rId61" Type="http://schemas.openxmlformats.org/officeDocument/2006/relationships/customXml" Target="../ink/ink33.xml"/><Relationship Id="rId10" Type="http://schemas.openxmlformats.org/officeDocument/2006/relationships/image" Target="../media/image17.emf"/><Relationship Id="rId19" Type="http://schemas.openxmlformats.org/officeDocument/2006/relationships/customXml" Target="../ink/ink20.xml"/><Relationship Id="rId52" Type="http://schemas.openxmlformats.org/officeDocument/2006/relationships/image" Target="../media/image35.emf"/><Relationship Id="rId60" Type="http://schemas.openxmlformats.org/officeDocument/2006/relationships/image" Target="../media/image31.emf"/><Relationship Id="rId4" Type="http://schemas.microsoft.com/office/2007/relationships/hdphoto" Target="../media/hdphoto1.wdp"/><Relationship Id="rId9" Type="http://schemas.openxmlformats.org/officeDocument/2006/relationships/customXml" Target="../ink/ink15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Relationship Id="rId27" Type="http://schemas.openxmlformats.org/officeDocument/2006/relationships/customXml" Target="../ink/ink24.xml"/><Relationship Id="rId35" Type="http://schemas.openxmlformats.org/officeDocument/2006/relationships/customXml" Target="../ink/ink26.xml"/><Relationship Id="rId56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3810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Day In The Life of Pamela the Protozoa </a:t>
            </a:r>
            <a:endParaRPr lang="en-US" sz="7200" b="1" dirty="0">
              <a:ln w="3810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BY: Emily Joffe, Lauren Zollicoffer, Cailin Gore, Lindsey Feinstein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.rgbimg.com/cache1trwcT/users/x/xy/xymonau/600/nMTRs3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372" y="152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Paisley was then captured by the soil extractor abandoning her friends for the humans </a:t>
            </a:r>
            <a:endParaRPr lang="en-US" sz="2400" dirty="0"/>
          </a:p>
        </p:txBody>
      </p:sp>
      <p:cxnSp>
        <p:nvCxnSpPr>
          <p:cNvPr id="8" name="Straight Connector 7"/>
          <p:cNvCxnSpPr>
            <a:endCxn id="2" idx="2"/>
          </p:cNvCxnSpPr>
          <p:nvPr/>
        </p:nvCxnSpPr>
        <p:spPr>
          <a:xfrm flipH="1">
            <a:off x="4572000" y="2438400"/>
            <a:ext cx="20472" cy="44196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066800" y="3494809"/>
            <a:ext cx="1828800" cy="236220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3418609"/>
            <a:ext cx="1600200" cy="2524991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4859823" y="2936251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56943" y="2933371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4665423" y="2990251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2543" y="2987371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2894583" y="4544371"/>
              <a:ext cx="199800" cy="522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80903" y="4529611"/>
                <a:ext cx="2318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2901423" y="4832011"/>
              <a:ext cx="81000" cy="18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89903" y="4814371"/>
                <a:ext cx="102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2864703" y="4966291"/>
              <a:ext cx="213120" cy="276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9303" y="4950091"/>
                <a:ext cx="237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/>
              <p14:cNvContentPartPr/>
              <p14:nvPr/>
            </p14:nvContentPartPr>
            <p14:xfrm>
              <a:off x="2807823" y="5316931"/>
              <a:ext cx="49320" cy="313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00983" y="5303611"/>
                <a:ext cx="63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/>
              <p14:cNvContentPartPr/>
              <p14:nvPr/>
            </p14:nvContentPartPr>
            <p14:xfrm>
              <a:off x="2759943" y="5304691"/>
              <a:ext cx="97200" cy="644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50583" y="5287411"/>
                <a:ext cx="1231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/>
              <p14:cNvContentPartPr/>
              <p14:nvPr/>
            </p14:nvContentPartPr>
            <p14:xfrm>
              <a:off x="2621703" y="5430691"/>
              <a:ext cx="225360" cy="3654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05503" y="5414491"/>
                <a:ext cx="2606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/>
              <p14:cNvContentPartPr/>
              <p14:nvPr/>
            </p14:nvContentPartPr>
            <p14:xfrm>
              <a:off x="2370423" y="5705731"/>
              <a:ext cx="54720" cy="1224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58183" y="5693491"/>
                <a:ext cx="846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/>
              <p14:cNvContentPartPr/>
              <p14:nvPr/>
            </p14:nvContentPartPr>
            <p14:xfrm>
              <a:off x="2168823" y="5840731"/>
              <a:ext cx="150120" cy="4377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9103" y="5831011"/>
                <a:ext cx="18036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/>
              <p14:cNvContentPartPr/>
              <p14:nvPr/>
            </p14:nvContentPartPr>
            <p14:xfrm>
              <a:off x="2438463" y="5763331"/>
              <a:ext cx="68040" cy="92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23343" y="5748211"/>
                <a:ext cx="982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/>
              <p14:cNvContentPartPr/>
              <p14:nvPr/>
            </p14:nvContentPartPr>
            <p14:xfrm>
              <a:off x="2026623" y="5827771"/>
              <a:ext cx="57240" cy="369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21583" y="5810851"/>
                <a:ext cx="820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Ink 30"/>
              <p14:cNvContentPartPr/>
              <p14:nvPr/>
            </p14:nvContentPartPr>
            <p14:xfrm>
              <a:off x="1821783" y="5886451"/>
              <a:ext cx="33480" cy="206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12423" y="5875291"/>
                <a:ext cx="601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/>
              <p14:cNvContentPartPr/>
              <p14:nvPr/>
            </p14:nvContentPartPr>
            <p14:xfrm>
              <a:off x="1608663" y="5766571"/>
              <a:ext cx="76320" cy="487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88863" y="5749291"/>
                <a:ext cx="10152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Ink 32"/>
              <p14:cNvContentPartPr/>
              <p14:nvPr/>
            </p14:nvContentPartPr>
            <p14:xfrm>
              <a:off x="1477623" y="5731651"/>
              <a:ext cx="49680" cy="1713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67543" y="5720131"/>
                <a:ext cx="766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Ink 33"/>
              <p14:cNvContentPartPr/>
              <p14:nvPr/>
            </p14:nvContentPartPr>
            <p14:xfrm>
              <a:off x="1164423" y="5609971"/>
              <a:ext cx="295200" cy="4215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46063" y="5604571"/>
                <a:ext cx="3225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5" name="Ink 34"/>
              <p14:cNvContentPartPr/>
              <p14:nvPr/>
            </p14:nvContentPartPr>
            <p14:xfrm>
              <a:off x="1201143" y="5562091"/>
              <a:ext cx="88920" cy="921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94303" y="5549131"/>
                <a:ext cx="1087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Ink 35"/>
              <p14:cNvContentPartPr/>
              <p14:nvPr/>
            </p14:nvContentPartPr>
            <p14:xfrm>
              <a:off x="971823" y="5364811"/>
              <a:ext cx="258480" cy="4334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53103" y="5347531"/>
                <a:ext cx="29268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7" name="Ink 36"/>
              <p14:cNvContentPartPr/>
              <p14:nvPr/>
            </p14:nvContentPartPr>
            <p14:xfrm>
              <a:off x="1006383" y="5197771"/>
              <a:ext cx="132480" cy="180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95943" y="5180491"/>
                <a:ext cx="1504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/>
              <p14:cNvContentPartPr/>
              <p14:nvPr/>
            </p14:nvContentPartPr>
            <p14:xfrm>
              <a:off x="742503" y="4783051"/>
              <a:ext cx="396360" cy="266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0263" y="4778011"/>
                <a:ext cx="4244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/>
              <p14:cNvContentPartPr/>
              <p14:nvPr/>
            </p14:nvContentPartPr>
            <p14:xfrm>
              <a:off x="896583" y="4566331"/>
              <a:ext cx="125640" cy="99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92263" y="4562011"/>
                <a:ext cx="142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/>
              <p14:cNvContentPartPr/>
              <p14:nvPr/>
            </p14:nvContentPartPr>
            <p14:xfrm>
              <a:off x="1322823" y="4825891"/>
              <a:ext cx="324360" cy="3427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02663" y="4805731"/>
                <a:ext cx="3643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/>
              <p14:cNvContentPartPr/>
              <p14:nvPr/>
            </p14:nvContentPartPr>
            <p14:xfrm>
              <a:off x="2142543" y="4773331"/>
              <a:ext cx="118080" cy="1746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24543" y="4756411"/>
                <a:ext cx="1548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/>
              <p14:cNvContentPartPr/>
              <p14:nvPr/>
            </p14:nvContentPartPr>
            <p14:xfrm>
              <a:off x="1973703" y="5330251"/>
              <a:ext cx="264240" cy="2761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54623" y="5309731"/>
                <a:ext cx="3034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/>
              <p14:cNvContentPartPr/>
              <p14:nvPr/>
            </p14:nvContentPartPr>
            <p14:xfrm>
              <a:off x="2516223" y="4439971"/>
              <a:ext cx="60840" cy="716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97863" y="4421251"/>
                <a:ext cx="975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" name="Ink 59"/>
              <p14:cNvContentPartPr/>
              <p14:nvPr/>
            </p14:nvContentPartPr>
            <p14:xfrm>
              <a:off x="7442823" y="4851091"/>
              <a:ext cx="105120" cy="662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34543" y="4842811"/>
                <a:ext cx="1292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5" name="Ink 64"/>
              <p14:cNvContentPartPr/>
              <p14:nvPr/>
            </p14:nvContentPartPr>
            <p14:xfrm>
              <a:off x="5888343" y="3857131"/>
              <a:ext cx="152280" cy="673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75023" y="3841651"/>
                <a:ext cx="1764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6" name="Ink 65"/>
              <p14:cNvContentPartPr/>
              <p14:nvPr/>
            </p14:nvContentPartPr>
            <p14:xfrm>
              <a:off x="5645343" y="3880171"/>
              <a:ext cx="298440" cy="2368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28063" y="3863251"/>
                <a:ext cx="3261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7" name="Ink 66"/>
              <p14:cNvContentPartPr/>
              <p14:nvPr/>
            </p14:nvContentPartPr>
            <p14:xfrm>
              <a:off x="5735703" y="4376971"/>
              <a:ext cx="151560" cy="676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25263" y="4362931"/>
                <a:ext cx="1717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8" name="Ink 67"/>
              <p14:cNvContentPartPr/>
              <p14:nvPr/>
            </p14:nvContentPartPr>
            <p14:xfrm>
              <a:off x="5544543" y="4513771"/>
              <a:ext cx="352800" cy="601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530503" y="4496131"/>
                <a:ext cx="3819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Ink 68"/>
              <p14:cNvContentPartPr/>
              <p14:nvPr/>
            </p14:nvContentPartPr>
            <p14:xfrm>
              <a:off x="5742903" y="4717891"/>
              <a:ext cx="153360" cy="162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737143" y="4707811"/>
                <a:ext cx="162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Ink 69"/>
              <p14:cNvContentPartPr/>
              <p14:nvPr/>
            </p14:nvContentPartPr>
            <p14:xfrm>
              <a:off x="5635623" y="4954771"/>
              <a:ext cx="259560" cy="756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20503" y="4941091"/>
                <a:ext cx="288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1" name="Ink 70"/>
              <p14:cNvContentPartPr/>
              <p14:nvPr/>
            </p14:nvContentPartPr>
            <p14:xfrm>
              <a:off x="5765583" y="5206771"/>
              <a:ext cx="117720" cy="748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55503" y="5198851"/>
                <a:ext cx="131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Ink 71"/>
              <p14:cNvContentPartPr/>
              <p14:nvPr/>
            </p14:nvContentPartPr>
            <p14:xfrm>
              <a:off x="5794743" y="5433931"/>
              <a:ext cx="231120" cy="1605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781783" y="5417371"/>
                <a:ext cx="248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Ink 72"/>
              <p14:cNvContentPartPr/>
              <p14:nvPr/>
            </p14:nvContentPartPr>
            <p14:xfrm>
              <a:off x="5981943" y="5587291"/>
              <a:ext cx="119160" cy="1450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69343" y="5574331"/>
                <a:ext cx="135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Ink 73"/>
              <p14:cNvContentPartPr/>
              <p14:nvPr/>
            </p14:nvContentPartPr>
            <p14:xfrm>
              <a:off x="6019023" y="5783851"/>
              <a:ext cx="172080" cy="3207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06423" y="5775931"/>
                <a:ext cx="2034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" name="Ink 74"/>
              <p14:cNvContentPartPr/>
              <p14:nvPr/>
            </p14:nvContentPartPr>
            <p14:xfrm>
              <a:off x="6347343" y="5893291"/>
              <a:ext cx="37800" cy="1436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331863" y="5879971"/>
                <a:ext cx="651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6" name="Ink 75"/>
              <p14:cNvContentPartPr/>
              <p14:nvPr/>
            </p14:nvContentPartPr>
            <p14:xfrm>
              <a:off x="6578103" y="5909491"/>
              <a:ext cx="184320" cy="3427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571983" y="5900491"/>
                <a:ext cx="1951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7" name="Ink 76"/>
              <p14:cNvContentPartPr/>
              <p14:nvPr/>
            </p14:nvContentPartPr>
            <p14:xfrm>
              <a:off x="6884823" y="5883211"/>
              <a:ext cx="84960" cy="871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69343" y="5868811"/>
                <a:ext cx="1101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8" name="Ink 77"/>
              <p14:cNvContentPartPr/>
              <p14:nvPr/>
            </p14:nvContentPartPr>
            <p14:xfrm>
              <a:off x="7064823" y="5693491"/>
              <a:ext cx="221040" cy="2685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54023" y="5678371"/>
                <a:ext cx="2487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9" name="Ink 78"/>
              <p14:cNvContentPartPr/>
              <p14:nvPr/>
            </p14:nvContentPartPr>
            <p14:xfrm>
              <a:off x="7276863" y="5491171"/>
              <a:ext cx="72720" cy="334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61383" y="5475691"/>
                <a:ext cx="100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0" name="Ink 79"/>
              <p14:cNvContentPartPr/>
              <p14:nvPr/>
            </p14:nvContentPartPr>
            <p14:xfrm>
              <a:off x="7348503" y="5260771"/>
              <a:ext cx="357120" cy="1224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40223" y="5246731"/>
                <a:ext cx="3834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1" name="Ink 80"/>
              <p14:cNvContentPartPr/>
              <p14:nvPr/>
            </p14:nvContentPartPr>
            <p14:xfrm>
              <a:off x="7463343" y="5048731"/>
              <a:ext cx="87480" cy="446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449663" y="5044771"/>
                <a:ext cx="104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2" name="Ink 81"/>
              <p14:cNvContentPartPr/>
              <p14:nvPr/>
            </p14:nvContentPartPr>
            <p14:xfrm>
              <a:off x="7426263" y="4736251"/>
              <a:ext cx="382320" cy="946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412223" y="4718971"/>
                <a:ext cx="4064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3" name="Ink 82"/>
              <p14:cNvContentPartPr/>
              <p14:nvPr/>
            </p14:nvContentPartPr>
            <p14:xfrm>
              <a:off x="7505823" y="4560571"/>
              <a:ext cx="106200" cy="378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92863" y="4547611"/>
                <a:ext cx="13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8" name="Ink 87"/>
              <p14:cNvContentPartPr/>
              <p14:nvPr/>
            </p14:nvContentPartPr>
            <p14:xfrm>
              <a:off x="7477383" y="4520611"/>
              <a:ext cx="334800" cy="964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462623" y="4501171"/>
                <a:ext cx="368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1" name="Ink 90"/>
              <p14:cNvContentPartPr/>
              <p14:nvPr/>
            </p14:nvContentPartPr>
            <p14:xfrm>
              <a:off x="7053303" y="4370851"/>
              <a:ext cx="68760" cy="817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034223" y="4352851"/>
                <a:ext cx="1080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" name="Ink 91"/>
              <p14:cNvContentPartPr/>
              <p14:nvPr/>
            </p14:nvContentPartPr>
            <p14:xfrm>
              <a:off x="6125943" y="4810771"/>
              <a:ext cx="215640" cy="2934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07223" y="4789891"/>
                <a:ext cx="25524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3" name="Ink 92"/>
              <p14:cNvContentPartPr/>
              <p14:nvPr/>
            </p14:nvContentPartPr>
            <p14:xfrm>
              <a:off x="6720303" y="5328451"/>
              <a:ext cx="161280" cy="1519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699063" y="5307571"/>
                <a:ext cx="203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4" name="Ink 93"/>
              <p14:cNvContentPartPr/>
              <p14:nvPr/>
            </p14:nvContentPartPr>
            <p14:xfrm>
              <a:off x="6364263" y="5409451"/>
              <a:ext cx="51840" cy="788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44463" y="5395771"/>
                <a:ext cx="90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5" name="Ink 94"/>
              <p14:cNvContentPartPr/>
              <p14:nvPr/>
            </p14:nvContentPartPr>
            <p14:xfrm>
              <a:off x="6666303" y="4490011"/>
              <a:ext cx="1231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646143" y="4470211"/>
                <a:ext cx="163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6" name="Ink 95"/>
              <p14:cNvContentPartPr/>
              <p14:nvPr/>
            </p14:nvContentPartPr>
            <p14:xfrm>
              <a:off x="7132863" y="4988611"/>
              <a:ext cx="48240" cy="478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115943" y="4969171"/>
                <a:ext cx="842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5" name="Ink 104"/>
              <p14:cNvContentPartPr/>
              <p14:nvPr/>
            </p14:nvContentPartPr>
            <p14:xfrm>
              <a:off x="215463" y="1023673"/>
              <a:ext cx="7523280" cy="3395058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96743" y="1006034"/>
                <a:ext cx="7560360" cy="341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5" name="Ink 114"/>
              <p14:cNvContentPartPr/>
              <p14:nvPr/>
            </p14:nvContentPartPr>
            <p14:xfrm>
              <a:off x="2932383" y="1268473"/>
              <a:ext cx="360" cy="3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929503" y="1265593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9" name="Ink 118"/>
              <p14:cNvContentPartPr/>
              <p14:nvPr/>
            </p14:nvContentPartPr>
            <p14:xfrm>
              <a:off x="7447863" y="907753"/>
              <a:ext cx="1148760" cy="165852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28783" y="890833"/>
                <a:ext cx="1188360" cy="1694880"/>
              </a:xfrm>
              <a:prstGeom prst="rect">
                <a:avLst/>
              </a:prstGeom>
            </p:spPr>
          </p:pic>
        </mc:Fallback>
      </mc:AlternateContent>
      <p:sp>
        <p:nvSpPr>
          <p:cNvPr id="147" name="Oval Callout 146"/>
          <p:cNvSpPr/>
          <p:nvPr/>
        </p:nvSpPr>
        <p:spPr>
          <a:xfrm>
            <a:off x="2577063" y="2039446"/>
            <a:ext cx="1764177" cy="1817685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2870014" y="2438400"/>
            <a:ext cx="1208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Hey </a:t>
            </a:r>
            <a:r>
              <a:rPr lang="en-US" dirty="0"/>
              <a:t>P</a:t>
            </a:r>
            <a:r>
              <a:rPr lang="en-US" dirty="0" smtClean="0"/>
              <a:t>aige, where are you?</a:t>
            </a:r>
            <a:endParaRPr lang="en-US" dirty="0"/>
          </a:p>
        </p:txBody>
      </p:sp>
      <p:sp>
        <p:nvSpPr>
          <p:cNvPr id="149" name="Oval Callout 148"/>
          <p:cNvSpPr/>
          <p:nvPr/>
        </p:nvSpPr>
        <p:spPr>
          <a:xfrm>
            <a:off x="6969783" y="1566081"/>
            <a:ext cx="2198337" cy="2256931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7089081" y="1818335"/>
            <a:ext cx="1971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According my phone’s GPS I am N: 39.35817 degrees and W: 076.63554 degrees</a:t>
            </a:r>
          </a:p>
          <a:p>
            <a:pPr algn="ctr"/>
            <a:endParaRPr lang="en-US" dirty="0"/>
          </a:p>
        </p:txBody>
      </p:sp>
      <p:sp>
        <p:nvSpPr>
          <p:cNvPr id="151" name="Oval Callout 150"/>
          <p:cNvSpPr/>
          <p:nvPr/>
        </p:nvSpPr>
        <p:spPr>
          <a:xfrm>
            <a:off x="2621703" y="3200400"/>
            <a:ext cx="2238120" cy="2566531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3077823" y="3494809"/>
            <a:ext cx="1263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hope what happened to Paisley doesn’t happen to us!</a:t>
            </a:r>
            <a:endParaRPr lang="en-US" dirty="0"/>
          </a:p>
        </p:txBody>
      </p:sp>
      <p:sp>
        <p:nvSpPr>
          <p:cNvPr id="153" name="Oval Callout 152"/>
          <p:cNvSpPr/>
          <p:nvPr/>
        </p:nvSpPr>
        <p:spPr>
          <a:xfrm>
            <a:off x="7064823" y="3880171"/>
            <a:ext cx="1995675" cy="163404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7426263" y="4267200"/>
            <a:ext cx="139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7" grpId="1" animBg="1"/>
      <p:bldP spid="148" grpId="0"/>
      <p:bldP spid="149" grpId="0" animBg="1"/>
      <p:bldP spid="149" grpId="1" animBg="1"/>
      <p:bldP spid="150" grpId="0"/>
      <p:bldP spid="151" grpId="0" animBg="1"/>
      <p:bldP spid="151" grpId="1" animBg="1"/>
      <p:bldP spid="152" grpId="0"/>
      <p:bldP spid="152" grpId="1"/>
      <p:bldP spid="153" grpId="0" animBg="1"/>
      <p:bldP spid="153" grpId="1" animBg="1"/>
      <p:bldP spid="154" grpId="0"/>
      <p:bldP spid="1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.rgbimg.com/cache1trwcT/users/x/xy/xymonau/600/nMTRs3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6927"/>
            <a:ext cx="91440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572000" y="2438400"/>
            <a:ext cx="20472" cy="44196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752600" y="4114800"/>
            <a:ext cx="1524000" cy="22513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48400" y="3505200"/>
            <a:ext cx="1600200" cy="2524991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/>
              <p14:cNvContentPartPr/>
              <p14:nvPr/>
            </p14:nvContentPartPr>
            <p14:xfrm>
              <a:off x="6969783" y="3315073"/>
              <a:ext cx="869040" cy="765882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0263" y="3288069"/>
                <a:ext cx="1422720" cy="12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6" name="Ink 55"/>
              <p14:cNvContentPartPr/>
              <p14:nvPr/>
            </p14:nvContentPartPr>
            <p14:xfrm>
              <a:off x="1467183" y="3867673"/>
              <a:ext cx="1044360" cy="27392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6783" y="3844993"/>
                <a:ext cx="1288080" cy="27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5" name="Ink 104"/>
              <p14:cNvContentPartPr/>
              <p14:nvPr/>
            </p14:nvContentPartPr>
            <p14:xfrm>
              <a:off x="6280743" y="3788113"/>
              <a:ext cx="1807920" cy="25102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50503" y="3779833"/>
                <a:ext cx="1862640" cy="25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" name="Ink 105"/>
              <p14:cNvContentPartPr/>
              <p14:nvPr/>
            </p14:nvContentPartPr>
            <p14:xfrm>
              <a:off x="6532743" y="3856873"/>
              <a:ext cx="858960" cy="6404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03583" y="3825193"/>
                <a:ext cx="918000" cy="699120"/>
              </a:xfrm>
              <a:prstGeom prst="rect">
                <a:avLst/>
              </a:prstGeom>
            </p:spPr>
          </p:pic>
        </mc:Fallback>
      </mc:AlternateContent>
      <p:sp>
        <p:nvSpPr>
          <p:cNvPr id="111" name="TextBox 110"/>
          <p:cNvSpPr txBox="1"/>
          <p:nvPr/>
        </p:nvSpPr>
        <p:spPr>
          <a:xfrm rot="20247459">
            <a:off x="7454874" y="2825175"/>
            <a:ext cx="15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RING! RING! RING!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8" name="Ink 117"/>
              <p14:cNvContentPartPr/>
              <p14:nvPr/>
            </p14:nvContentPartPr>
            <p14:xfrm>
              <a:off x="5945943" y="3451873"/>
              <a:ext cx="799920" cy="216684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38383" y="3441433"/>
                <a:ext cx="824040" cy="21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6" name="Ink 125"/>
              <p14:cNvContentPartPr/>
              <p14:nvPr/>
            </p14:nvContentPartPr>
            <p14:xfrm>
              <a:off x="1981623" y="3866593"/>
              <a:ext cx="1448640" cy="209340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52103" y="3843553"/>
                <a:ext cx="1506240" cy="21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7" name="Ink 126"/>
              <p14:cNvContentPartPr/>
              <p14:nvPr/>
            </p14:nvContentPartPr>
            <p14:xfrm>
              <a:off x="2598303" y="4086553"/>
              <a:ext cx="904680" cy="254592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84623" y="4059553"/>
                <a:ext cx="943200" cy="2602440"/>
              </a:xfrm>
              <a:prstGeom prst="rect">
                <a:avLst/>
              </a:prstGeom>
            </p:spPr>
          </p:pic>
        </mc:Fallback>
      </mc:AlternateContent>
      <p:sp>
        <p:nvSpPr>
          <p:cNvPr id="130" name="Oval Callout 129"/>
          <p:cNvSpPr/>
          <p:nvPr/>
        </p:nvSpPr>
        <p:spPr>
          <a:xfrm>
            <a:off x="2286000" y="1828800"/>
            <a:ext cx="2299545" cy="22860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2417555" y="2341781"/>
            <a:ext cx="2170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No! Its happening to me Paige! What ever happened to Paisley is happening to me! Help!!!</a:t>
            </a:r>
            <a:endParaRPr lang="en-US" dirty="0"/>
          </a:p>
        </p:txBody>
      </p:sp>
      <p:sp>
        <p:nvSpPr>
          <p:cNvPr id="131" name="Oval Callout 130"/>
          <p:cNvSpPr/>
          <p:nvPr/>
        </p:nvSpPr>
        <p:spPr>
          <a:xfrm>
            <a:off x="7958879" y="3446318"/>
            <a:ext cx="1335663" cy="1676400"/>
          </a:xfrm>
          <a:prstGeom prst="wedgeEllipseCallout">
            <a:avLst>
              <a:gd name="adj1" fmla="val -39306"/>
              <a:gd name="adj2" fmla="val 547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8023847" y="3822853"/>
            <a:ext cx="1191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Hello? Are you ok Pamela?</a:t>
            </a:r>
            <a:endParaRPr lang="en-US" dirty="0"/>
          </a:p>
        </p:txBody>
      </p:sp>
      <p:sp>
        <p:nvSpPr>
          <p:cNvPr id="132" name="Freeform 131"/>
          <p:cNvSpPr/>
          <p:nvPr/>
        </p:nvSpPr>
        <p:spPr>
          <a:xfrm>
            <a:off x="31641" y="1544782"/>
            <a:ext cx="2674302" cy="3103418"/>
          </a:xfrm>
          <a:custGeom>
            <a:avLst/>
            <a:gdLst>
              <a:gd name="connsiteX0" fmla="*/ 55793 w 2674302"/>
              <a:gd name="connsiteY0" fmla="*/ 332509 h 3103418"/>
              <a:gd name="connsiteX1" fmla="*/ 83502 w 2674302"/>
              <a:gd name="connsiteY1" fmla="*/ 526473 h 3103418"/>
              <a:gd name="connsiteX2" fmla="*/ 111211 w 2674302"/>
              <a:gd name="connsiteY2" fmla="*/ 651163 h 3103418"/>
              <a:gd name="connsiteX3" fmla="*/ 596120 w 2674302"/>
              <a:gd name="connsiteY3" fmla="*/ 623454 h 3103418"/>
              <a:gd name="connsiteX4" fmla="*/ 845502 w 2674302"/>
              <a:gd name="connsiteY4" fmla="*/ 637309 h 3103418"/>
              <a:gd name="connsiteX5" fmla="*/ 887066 w 2674302"/>
              <a:gd name="connsiteY5" fmla="*/ 858982 h 3103418"/>
              <a:gd name="connsiteX6" fmla="*/ 900920 w 2674302"/>
              <a:gd name="connsiteY6" fmla="*/ 942109 h 3103418"/>
              <a:gd name="connsiteX7" fmla="*/ 900920 w 2674302"/>
              <a:gd name="connsiteY7" fmla="*/ 2008909 h 3103418"/>
              <a:gd name="connsiteX8" fmla="*/ 928629 w 2674302"/>
              <a:gd name="connsiteY8" fmla="*/ 2244436 h 3103418"/>
              <a:gd name="connsiteX9" fmla="*/ 956338 w 2674302"/>
              <a:gd name="connsiteY9" fmla="*/ 2355273 h 3103418"/>
              <a:gd name="connsiteX10" fmla="*/ 970193 w 2674302"/>
              <a:gd name="connsiteY10" fmla="*/ 2493818 h 3103418"/>
              <a:gd name="connsiteX11" fmla="*/ 984048 w 2674302"/>
              <a:gd name="connsiteY11" fmla="*/ 2604654 h 3103418"/>
              <a:gd name="connsiteX12" fmla="*/ 997902 w 2674302"/>
              <a:gd name="connsiteY12" fmla="*/ 2895600 h 3103418"/>
              <a:gd name="connsiteX13" fmla="*/ 1025611 w 2674302"/>
              <a:gd name="connsiteY13" fmla="*/ 3061854 h 3103418"/>
              <a:gd name="connsiteX14" fmla="*/ 1053320 w 2674302"/>
              <a:gd name="connsiteY14" fmla="*/ 3103418 h 3103418"/>
              <a:gd name="connsiteX15" fmla="*/ 1191866 w 2674302"/>
              <a:gd name="connsiteY15" fmla="*/ 3075709 h 3103418"/>
              <a:gd name="connsiteX16" fmla="*/ 1330411 w 2674302"/>
              <a:gd name="connsiteY16" fmla="*/ 3048000 h 3103418"/>
              <a:gd name="connsiteX17" fmla="*/ 1385829 w 2674302"/>
              <a:gd name="connsiteY17" fmla="*/ 3061854 h 3103418"/>
              <a:gd name="connsiteX18" fmla="*/ 1496666 w 2674302"/>
              <a:gd name="connsiteY18" fmla="*/ 3034145 h 3103418"/>
              <a:gd name="connsiteX19" fmla="*/ 1565938 w 2674302"/>
              <a:gd name="connsiteY19" fmla="*/ 3020291 h 3103418"/>
              <a:gd name="connsiteX20" fmla="*/ 1801466 w 2674302"/>
              <a:gd name="connsiteY20" fmla="*/ 2992582 h 3103418"/>
              <a:gd name="connsiteX21" fmla="*/ 1912302 w 2674302"/>
              <a:gd name="connsiteY21" fmla="*/ 2964873 h 3103418"/>
              <a:gd name="connsiteX22" fmla="*/ 1981575 w 2674302"/>
              <a:gd name="connsiteY22" fmla="*/ 2951018 h 3103418"/>
              <a:gd name="connsiteX23" fmla="*/ 1953866 w 2674302"/>
              <a:gd name="connsiteY23" fmla="*/ 2840182 h 3103418"/>
              <a:gd name="connsiteX24" fmla="*/ 1926157 w 2674302"/>
              <a:gd name="connsiteY24" fmla="*/ 2673927 h 3103418"/>
              <a:gd name="connsiteX25" fmla="*/ 1912302 w 2674302"/>
              <a:gd name="connsiteY25" fmla="*/ 2466109 h 3103418"/>
              <a:gd name="connsiteX26" fmla="*/ 1884593 w 2674302"/>
              <a:gd name="connsiteY26" fmla="*/ 2258291 h 3103418"/>
              <a:gd name="connsiteX27" fmla="*/ 1856884 w 2674302"/>
              <a:gd name="connsiteY27" fmla="*/ 2147454 h 3103418"/>
              <a:gd name="connsiteX28" fmla="*/ 1829175 w 2674302"/>
              <a:gd name="connsiteY28" fmla="*/ 2036618 h 3103418"/>
              <a:gd name="connsiteX29" fmla="*/ 1815320 w 2674302"/>
              <a:gd name="connsiteY29" fmla="*/ 1911927 h 3103418"/>
              <a:gd name="connsiteX30" fmla="*/ 1801466 w 2674302"/>
              <a:gd name="connsiteY30" fmla="*/ 1856509 h 3103418"/>
              <a:gd name="connsiteX31" fmla="*/ 1787611 w 2674302"/>
              <a:gd name="connsiteY31" fmla="*/ 1690254 h 3103418"/>
              <a:gd name="connsiteX32" fmla="*/ 1773757 w 2674302"/>
              <a:gd name="connsiteY32" fmla="*/ 1593273 h 3103418"/>
              <a:gd name="connsiteX33" fmla="*/ 1759902 w 2674302"/>
              <a:gd name="connsiteY33" fmla="*/ 1468582 h 3103418"/>
              <a:gd name="connsiteX34" fmla="*/ 1746048 w 2674302"/>
              <a:gd name="connsiteY34" fmla="*/ 983673 h 3103418"/>
              <a:gd name="connsiteX35" fmla="*/ 1718338 w 2674302"/>
              <a:gd name="connsiteY35" fmla="*/ 762000 h 3103418"/>
              <a:gd name="connsiteX36" fmla="*/ 1704484 w 2674302"/>
              <a:gd name="connsiteY36" fmla="*/ 623454 h 3103418"/>
              <a:gd name="connsiteX37" fmla="*/ 2092411 w 2674302"/>
              <a:gd name="connsiteY37" fmla="*/ 581891 h 3103418"/>
              <a:gd name="connsiteX38" fmla="*/ 2424920 w 2674302"/>
              <a:gd name="connsiteY38" fmla="*/ 554182 h 3103418"/>
              <a:gd name="connsiteX39" fmla="*/ 2674302 w 2674302"/>
              <a:gd name="connsiteY39" fmla="*/ 526473 h 3103418"/>
              <a:gd name="connsiteX40" fmla="*/ 2660448 w 2674302"/>
              <a:gd name="connsiteY40" fmla="*/ 429491 h 3103418"/>
              <a:gd name="connsiteX41" fmla="*/ 2632738 w 2674302"/>
              <a:gd name="connsiteY41" fmla="*/ 277091 h 3103418"/>
              <a:gd name="connsiteX42" fmla="*/ 2605029 w 2674302"/>
              <a:gd name="connsiteY42" fmla="*/ 55418 h 3103418"/>
              <a:gd name="connsiteX43" fmla="*/ 2314084 w 2674302"/>
              <a:gd name="connsiteY43" fmla="*/ 69273 h 3103418"/>
              <a:gd name="connsiteX44" fmla="*/ 1912302 w 2674302"/>
              <a:gd name="connsiteY44" fmla="*/ 69273 h 3103418"/>
              <a:gd name="connsiteX45" fmla="*/ 1399684 w 2674302"/>
              <a:gd name="connsiteY45" fmla="*/ 69273 h 3103418"/>
              <a:gd name="connsiteX46" fmla="*/ 1330411 w 2674302"/>
              <a:gd name="connsiteY46" fmla="*/ 55418 h 3103418"/>
              <a:gd name="connsiteX47" fmla="*/ 1219575 w 2674302"/>
              <a:gd name="connsiteY47" fmla="*/ 27709 h 3103418"/>
              <a:gd name="connsiteX48" fmla="*/ 900920 w 2674302"/>
              <a:gd name="connsiteY48" fmla="*/ 0 h 3103418"/>
              <a:gd name="connsiteX49" fmla="*/ 831648 w 2674302"/>
              <a:gd name="connsiteY49" fmla="*/ 13854 h 3103418"/>
              <a:gd name="connsiteX50" fmla="*/ 734666 w 2674302"/>
              <a:gd name="connsiteY50" fmla="*/ 27709 h 3103418"/>
              <a:gd name="connsiteX51" fmla="*/ 609975 w 2674302"/>
              <a:gd name="connsiteY51" fmla="*/ 55418 h 3103418"/>
              <a:gd name="connsiteX52" fmla="*/ 416011 w 2674302"/>
              <a:gd name="connsiteY52" fmla="*/ 69273 h 3103418"/>
              <a:gd name="connsiteX53" fmla="*/ 235902 w 2674302"/>
              <a:gd name="connsiteY53" fmla="*/ 96982 h 3103418"/>
              <a:gd name="connsiteX54" fmla="*/ 125066 w 2674302"/>
              <a:gd name="connsiteY54" fmla="*/ 110836 h 3103418"/>
              <a:gd name="connsiteX55" fmla="*/ 28084 w 2674302"/>
              <a:gd name="connsiteY55" fmla="*/ 124691 h 3103418"/>
              <a:gd name="connsiteX56" fmla="*/ 375 w 2674302"/>
              <a:gd name="connsiteY56" fmla="*/ 166254 h 3103418"/>
              <a:gd name="connsiteX57" fmla="*/ 14229 w 2674302"/>
              <a:gd name="connsiteY57" fmla="*/ 221673 h 3103418"/>
              <a:gd name="connsiteX58" fmla="*/ 41938 w 2674302"/>
              <a:gd name="connsiteY58" fmla="*/ 360218 h 3103418"/>
              <a:gd name="connsiteX59" fmla="*/ 55793 w 2674302"/>
              <a:gd name="connsiteY59" fmla="*/ 415636 h 3103418"/>
              <a:gd name="connsiteX60" fmla="*/ 69648 w 2674302"/>
              <a:gd name="connsiteY60" fmla="*/ 429491 h 310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674302" h="3103418">
                <a:moveTo>
                  <a:pt x="55793" y="332509"/>
                </a:moveTo>
                <a:cubicBezTo>
                  <a:pt x="77842" y="530946"/>
                  <a:pt x="58297" y="387846"/>
                  <a:pt x="83502" y="526473"/>
                </a:cubicBezTo>
                <a:cubicBezTo>
                  <a:pt x="103008" y="633754"/>
                  <a:pt x="86785" y="577882"/>
                  <a:pt x="111211" y="651163"/>
                </a:cubicBezTo>
                <a:cubicBezTo>
                  <a:pt x="309495" y="626379"/>
                  <a:pt x="306711" y="623454"/>
                  <a:pt x="596120" y="623454"/>
                </a:cubicBezTo>
                <a:cubicBezTo>
                  <a:pt x="679376" y="623454"/>
                  <a:pt x="762375" y="632691"/>
                  <a:pt x="845502" y="637309"/>
                </a:cubicBezTo>
                <a:cubicBezTo>
                  <a:pt x="908442" y="731720"/>
                  <a:pt x="865314" y="652342"/>
                  <a:pt x="887066" y="858982"/>
                </a:cubicBezTo>
                <a:cubicBezTo>
                  <a:pt x="890007" y="886919"/>
                  <a:pt x="896302" y="914400"/>
                  <a:pt x="900920" y="942109"/>
                </a:cubicBezTo>
                <a:cubicBezTo>
                  <a:pt x="888298" y="1510107"/>
                  <a:pt x="877361" y="1502380"/>
                  <a:pt x="900920" y="2008909"/>
                </a:cubicBezTo>
                <a:cubicBezTo>
                  <a:pt x="903890" y="2072768"/>
                  <a:pt x="913784" y="2175160"/>
                  <a:pt x="928629" y="2244436"/>
                </a:cubicBezTo>
                <a:cubicBezTo>
                  <a:pt x="936608" y="2281673"/>
                  <a:pt x="956338" y="2355273"/>
                  <a:pt x="956338" y="2355273"/>
                </a:cubicBezTo>
                <a:cubicBezTo>
                  <a:pt x="960956" y="2401455"/>
                  <a:pt x="965067" y="2447690"/>
                  <a:pt x="970193" y="2493818"/>
                </a:cubicBezTo>
                <a:cubicBezTo>
                  <a:pt x="974305" y="2530823"/>
                  <a:pt x="981486" y="2567509"/>
                  <a:pt x="984048" y="2604654"/>
                </a:cubicBezTo>
                <a:cubicBezTo>
                  <a:pt x="990728" y="2701516"/>
                  <a:pt x="991222" y="2798738"/>
                  <a:pt x="997902" y="2895600"/>
                </a:cubicBezTo>
                <a:cubicBezTo>
                  <a:pt x="999324" y="2916226"/>
                  <a:pt x="1010293" y="3026111"/>
                  <a:pt x="1025611" y="3061854"/>
                </a:cubicBezTo>
                <a:cubicBezTo>
                  <a:pt x="1032170" y="3077159"/>
                  <a:pt x="1044084" y="3089563"/>
                  <a:pt x="1053320" y="3103418"/>
                </a:cubicBezTo>
                <a:cubicBezTo>
                  <a:pt x="1246700" y="3071187"/>
                  <a:pt x="1047195" y="3106710"/>
                  <a:pt x="1191866" y="3075709"/>
                </a:cubicBezTo>
                <a:cubicBezTo>
                  <a:pt x="1237917" y="3065841"/>
                  <a:pt x="1330411" y="3048000"/>
                  <a:pt x="1330411" y="3048000"/>
                </a:cubicBezTo>
                <a:cubicBezTo>
                  <a:pt x="1348884" y="3052618"/>
                  <a:pt x="1366788" y="3061854"/>
                  <a:pt x="1385829" y="3061854"/>
                </a:cubicBezTo>
                <a:cubicBezTo>
                  <a:pt x="1436901" y="3061854"/>
                  <a:pt x="1452932" y="3045079"/>
                  <a:pt x="1496666" y="3034145"/>
                </a:cubicBezTo>
                <a:cubicBezTo>
                  <a:pt x="1519511" y="3028434"/>
                  <a:pt x="1542597" y="3023403"/>
                  <a:pt x="1565938" y="3020291"/>
                </a:cubicBezTo>
                <a:cubicBezTo>
                  <a:pt x="1762865" y="2994034"/>
                  <a:pt x="1640324" y="3019439"/>
                  <a:pt x="1801466" y="2992582"/>
                </a:cubicBezTo>
                <a:cubicBezTo>
                  <a:pt x="1954638" y="2967053"/>
                  <a:pt x="1805246" y="2991637"/>
                  <a:pt x="1912302" y="2964873"/>
                </a:cubicBezTo>
                <a:cubicBezTo>
                  <a:pt x="1935147" y="2959162"/>
                  <a:pt x="1958484" y="2955636"/>
                  <a:pt x="1981575" y="2951018"/>
                </a:cubicBezTo>
                <a:cubicBezTo>
                  <a:pt x="1962865" y="2894889"/>
                  <a:pt x="1966405" y="2911238"/>
                  <a:pt x="1953866" y="2840182"/>
                </a:cubicBezTo>
                <a:cubicBezTo>
                  <a:pt x="1944102" y="2784854"/>
                  <a:pt x="1926157" y="2673927"/>
                  <a:pt x="1926157" y="2673927"/>
                </a:cubicBezTo>
                <a:cubicBezTo>
                  <a:pt x="1921539" y="2604654"/>
                  <a:pt x="1918068" y="2535296"/>
                  <a:pt x="1912302" y="2466109"/>
                </a:cubicBezTo>
                <a:cubicBezTo>
                  <a:pt x="1905544" y="2385018"/>
                  <a:pt x="1898473" y="2334627"/>
                  <a:pt x="1884593" y="2258291"/>
                </a:cubicBezTo>
                <a:cubicBezTo>
                  <a:pt x="1859945" y="2122729"/>
                  <a:pt x="1883102" y="2243588"/>
                  <a:pt x="1856884" y="2147454"/>
                </a:cubicBezTo>
                <a:cubicBezTo>
                  <a:pt x="1846864" y="2110713"/>
                  <a:pt x="1829175" y="2036618"/>
                  <a:pt x="1829175" y="2036618"/>
                </a:cubicBezTo>
                <a:cubicBezTo>
                  <a:pt x="1824557" y="1995054"/>
                  <a:pt x="1821679" y="1953260"/>
                  <a:pt x="1815320" y="1911927"/>
                </a:cubicBezTo>
                <a:cubicBezTo>
                  <a:pt x="1812425" y="1893107"/>
                  <a:pt x="1803828" y="1875403"/>
                  <a:pt x="1801466" y="1856509"/>
                </a:cubicBezTo>
                <a:cubicBezTo>
                  <a:pt x="1794568" y="1801328"/>
                  <a:pt x="1793433" y="1745559"/>
                  <a:pt x="1787611" y="1690254"/>
                </a:cubicBezTo>
                <a:cubicBezTo>
                  <a:pt x="1784193" y="1657778"/>
                  <a:pt x="1777807" y="1625676"/>
                  <a:pt x="1773757" y="1593273"/>
                </a:cubicBezTo>
                <a:cubicBezTo>
                  <a:pt x="1768570" y="1551776"/>
                  <a:pt x="1764520" y="1510146"/>
                  <a:pt x="1759902" y="1468582"/>
                </a:cubicBezTo>
                <a:cubicBezTo>
                  <a:pt x="1755284" y="1306946"/>
                  <a:pt x="1755544" y="1145096"/>
                  <a:pt x="1746048" y="983673"/>
                </a:cubicBezTo>
                <a:cubicBezTo>
                  <a:pt x="1741675" y="909335"/>
                  <a:pt x="1725747" y="836097"/>
                  <a:pt x="1718338" y="762000"/>
                </a:cubicBezTo>
                <a:lnTo>
                  <a:pt x="1704484" y="623454"/>
                </a:lnTo>
                <a:cubicBezTo>
                  <a:pt x="1855382" y="573157"/>
                  <a:pt x="1735821" y="609321"/>
                  <a:pt x="2092411" y="581891"/>
                </a:cubicBezTo>
                <a:cubicBezTo>
                  <a:pt x="2611305" y="541976"/>
                  <a:pt x="2022369" y="590777"/>
                  <a:pt x="2424920" y="554182"/>
                </a:cubicBezTo>
                <a:cubicBezTo>
                  <a:pt x="2638588" y="534758"/>
                  <a:pt x="2526512" y="551104"/>
                  <a:pt x="2674302" y="526473"/>
                </a:cubicBezTo>
                <a:cubicBezTo>
                  <a:pt x="2669684" y="494146"/>
                  <a:pt x="2665817" y="461702"/>
                  <a:pt x="2660448" y="429491"/>
                </a:cubicBezTo>
                <a:cubicBezTo>
                  <a:pt x="2617214" y="170085"/>
                  <a:pt x="2678939" y="577399"/>
                  <a:pt x="2632738" y="277091"/>
                </a:cubicBezTo>
                <a:cubicBezTo>
                  <a:pt x="2616926" y="174315"/>
                  <a:pt x="2617424" y="166968"/>
                  <a:pt x="2605029" y="55418"/>
                </a:cubicBezTo>
                <a:cubicBezTo>
                  <a:pt x="2508047" y="60036"/>
                  <a:pt x="2411176" y="69273"/>
                  <a:pt x="2314084" y="69273"/>
                </a:cubicBezTo>
                <a:cubicBezTo>
                  <a:pt x="1787262" y="69273"/>
                  <a:pt x="2412967" y="33510"/>
                  <a:pt x="1912302" y="69273"/>
                </a:cubicBezTo>
                <a:cubicBezTo>
                  <a:pt x="1701758" y="16635"/>
                  <a:pt x="1933641" y="69273"/>
                  <a:pt x="1399684" y="69273"/>
                </a:cubicBezTo>
                <a:cubicBezTo>
                  <a:pt x="1376136" y="69273"/>
                  <a:pt x="1353356" y="60713"/>
                  <a:pt x="1330411" y="55418"/>
                </a:cubicBezTo>
                <a:cubicBezTo>
                  <a:pt x="1293304" y="46855"/>
                  <a:pt x="1257424" y="31915"/>
                  <a:pt x="1219575" y="27709"/>
                </a:cubicBezTo>
                <a:cubicBezTo>
                  <a:pt x="1030461" y="6696"/>
                  <a:pt x="1136597" y="16833"/>
                  <a:pt x="900920" y="0"/>
                </a:cubicBezTo>
                <a:cubicBezTo>
                  <a:pt x="877829" y="4618"/>
                  <a:pt x="854876" y="9983"/>
                  <a:pt x="831648" y="13854"/>
                </a:cubicBezTo>
                <a:cubicBezTo>
                  <a:pt x="799437" y="19223"/>
                  <a:pt x="766795" y="21867"/>
                  <a:pt x="734666" y="27709"/>
                </a:cubicBezTo>
                <a:cubicBezTo>
                  <a:pt x="674712" y="38610"/>
                  <a:pt x="675276" y="48544"/>
                  <a:pt x="609975" y="55418"/>
                </a:cubicBezTo>
                <a:cubicBezTo>
                  <a:pt x="545512" y="62204"/>
                  <a:pt x="480564" y="63405"/>
                  <a:pt x="416011" y="69273"/>
                </a:cubicBezTo>
                <a:cubicBezTo>
                  <a:pt x="231822" y="86017"/>
                  <a:pt x="373299" y="75844"/>
                  <a:pt x="235902" y="96982"/>
                </a:cubicBezTo>
                <a:cubicBezTo>
                  <a:pt x="199102" y="102644"/>
                  <a:pt x="161972" y="105915"/>
                  <a:pt x="125066" y="110836"/>
                </a:cubicBezTo>
                <a:lnTo>
                  <a:pt x="28084" y="124691"/>
                </a:lnTo>
                <a:cubicBezTo>
                  <a:pt x="18848" y="138545"/>
                  <a:pt x="2730" y="149770"/>
                  <a:pt x="375" y="166254"/>
                </a:cubicBezTo>
                <a:cubicBezTo>
                  <a:pt x="-2318" y="185104"/>
                  <a:pt x="10239" y="203054"/>
                  <a:pt x="14229" y="221673"/>
                </a:cubicBezTo>
                <a:cubicBezTo>
                  <a:pt x="24097" y="267724"/>
                  <a:pt x="30515" y="314528"/>
                  <a:pt x="41938" y="360218"/>
                </a:cubicBezTo>
                <a:cubicBezTo>
                  <a:pt x="46556" y="378691"/>
                  <a:pt x="48721" y="397957"/>
                  <a:pt x="55793" y="415636"/>
                </a:cubicBezTo>
                <a:cubicBezTo>
                  <a:pt x="58219" y="421700"/>
                  <a:pt x="65030" y="424873"/>
                  <a:pt x="69648" y="429491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Callout 132"/>
          <p:cNvSpPr/>
          <p:nvPr/>
        </p:nvSpPr>
        <p:spPr>
          <a:xfrm flipH="1">
            <a:off x="4800600" y="2797500"/>
            <a:ext cx="1298645" cy="1676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4885168" y="3289719"/>
            <a:ext cx="11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NO! Pamela!!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6858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Soon,  </a:t>
            </a:r>
            <a:r>
              <a:rPr lang="en-US" sz="2400" smtClean="0"/>
              <a:t>Pamela </a:t>
            </a:r>
            <a:r>
              <a:rPr lang="en-US" sz="2400" smtClean="0"/>
              <a:t>then </a:t>
            </a:r>
            <a:r>
              <a:rPr lang="en-US" sz="2400" dirty="0" smtClean="0"/>
              <a:t>realizes she is also being taken away by the humans and immediately calls Paige.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0" name="Ink 139"/>
              <p14:cNvContentPartPr/>
              <p14:nvPr/>
            </p14:nvContentPartPr>
            <p14:xfrm>
              <a:off x="241396" y="649527"/>
              <a:ext cx="960120" cy="71640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2676" y="630807"/>
                <a:ext cx="99792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" name="Ink 142"/>
              <p14:cNvContentPartPr/>
              <p14:nvPr/>
            </p14:nvContentPartPr>
            <p14:xfrm>
              <a:off x="6515463" y="4786033"/>
              <a:ext cx="34560" cy="3240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96023" y="4756873"/>
                <a:ext cx="831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6" name="Ink 145"/>
              <p14:cNvContentPartPr/>
              <p14:nvPr/>
            </p14:nvContentPartPr>
            <p14:xfrm>
              <a:off x="7987156" y="705687"/>
              <a:ext cx="850320" cy="98856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46836" y="645633"/>
                <a:ext cx="939240" cy="108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9" name="Ink 148"/>
              <p14:cNvContentPartPr/>
              <p14:nvPr/>
            </p14:nvContentPartPr>
            <p14:xfrm>
              <a:off x="215836" y="591567"/>
              <a:ext cx="1008720" cy="121248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9282" y="575007"/>
                <a:ext cx="1041468" cy="12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5" name="Ink 154"/>
              <p14:cNvContentPartPr/>
              <p14:nvPr/>
            </p14:nvContentPartPr>
            <p14:xfrm>
              <a:off x="445156" y="731607"/>
              <a:ext cx="607680" cy="5576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7596" y="722247"/>
                <a:ext cx="62136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" name="Ink 7"/>
              <p14:cNvContentPartPr/>
              <p14:nvPr/>
            </p14:nvContentPartPr>
            <p14:xfrm>
              <a:off x="1146371" y="4862314"/>
              <a:ext cx="396720" cy="564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29811" y="4846114"/>
                <a:ext cx="43056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/>
              <p14:cNvContentPartPr/>
              <p14:nvPr/>
            </p14:nvContentPartPr>
            <p14:xfrm>
              <a:off x="187691" y="5111074"/>
              <a:ext cx="873360" cy="1263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0771" y="5093794"/>
                <a:ext cx="900000" cy="12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" name="Ink 16"/>
              <p14:cNvContentPartPr/>
              <p14:nvPr/>
            </p14:nvContentPartPr>
            <p14:xfrm>
              <a:off x="5592731" y="4400794"/>
              <a:ext cx="498240" cy="1143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74371" y="4393594"/>
                <a:ext cx="534960" cy="11696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444349" y="606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1" grpId="0"/>
      <p:bldP spid="111" grpId="1"/>
      <p:bldP spid="130" grpId="0" animBg="1"/>
      <p:bldP spid="130" grpId="1" animBg="1"/>
      <p:bldP spid="129" grpId="0"/>
      <p:bldP spid="129" grpId="1"/>
      <p:bldP spid="131" grpId="0" animBg="1"/>
      <p:bldP spid="131" grpId="1" animBg="1"/>
      <p:bldP spid="128" grpId="0"/>
      <p:bldP spid="128" grpId="1"/>
      <p:bldP spid="132" grpId="0" animBg="1"/>
      <p:bldP spid="133" grpId="0" animBg="1"/>
      <p:bldP spid="133" grpId="1" animBg="1"/>
      <p:bldP spid="134" grpId="0"/>
      <p:bldP spid="1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.rgbimg.com/cache1trwcT/users/x/xy/xymonau/600/nMTRs3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6927"/>
            <a:ext cx="91440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2057400" y="3276600"/>
            <a:ext cx="1676400" cy="266700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595276" y="965062"/>
              <a:ext cx="51120" cy="1309145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956" y="942385"/>
                <a:ext cx="95760" cy="135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4" name="Ink 53"/>
              <p14:cNvContentPartPr/>
              <p14:nvPr/>
            </p14:nvContentPartPr>
            <p14:xfrm>
              <a:off x="689236" y="976582"/>
              <a:ext cx="3218760" cy="3363665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796" y="956783"/>
                <a:ext cx="3245760" cy="3397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Ink 59"/>
              <p14:cNvContentPartPr/>
              <p14:nvPr/>
            </p14:nvContentPartPr>
            <p14:xfrm>
              <a:off x="2822596" y="4536262"/>
              <a:ext cx="1168920" cy="1640345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14676" y="4530863"/>
                <a:ext cx="1188720" cy="1650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5" name="Ink 64"/>
              <p14:cNvContentPartPr/>
              <p14:nvPr/>
            </p14:nvContentPartPr>
            <p14:xfrm>
              <a:off x="1731436" y="3253582"/>
              <a:ext cx="879120" cy="2852825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7116" y="3243863"/>
                <a:ext cx="887760" cy="286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2" name="Ink 71"/>
              <p14:cNvContentPartPr/>
              <p14:nvPr/>
            </p14:nvContentPartPr>
            <p14:xfrm>
              <a:off x="2555836" y="3851542"/>
              <a:ext cx="703800" cy="1751945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37836" y="3833544"/>
                <a:ext cx="740520" cy="178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3" name="Ink 72"/>
              <p14:cNvContentPartPr/>
              <p14:nvPr/>
            </p14:nvContentPartPr>
            <p14:xfrm>
              <a:off x="2383396" y="4141702"/>
              <a:ext cx="1638360" cy="707585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67196" y="4122627"/>
                <a:ext cx="1660680" cy="743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4" name="Ink 73"/>
              <p14:cNvContentPartPr/>
              <p14:nvPr/>
            </p14:nvContentPartPr>
            <p14:xfrm>
              <a:off x="2314276" y="4987702"/>
              <a:ext cx="1669680" cy="466025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97356" y="4970428"/>
                <a:ext cx="1692360" cy="499852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Oval Callout 74"/>
          <p:cNvSpPr/>
          <p:nvPr/>
        </p:nvSpPr>
        <p:spPr>
          <a:xfrm>
            <a:off x="4021757" y="2519492"/>
            <a:ext cx="2074244" cy="216050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293415" y="3205211"/>
            <a:ext cx="153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do I do now?</a:t>
            </a:r>
            <a:endParaRPr lang="en-US" dirty="0"/>
          </a:p>
        </p:txBody>
      </p:sp>
      <p:sp>
        <p:nvSpPr>
          <p:cNvPr id="77" name="Oval Callout 76"/>
          <p:cNvSpPr/>
          <p:nvPr/>
        </p:nvSpPr>
        <p:spPr>
          <a:xfrm>
            <a:off x="4565073" y="2895600"/>
            <a:ext cx="2445327" cy="209210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115281" y="3132772"/>
            <a:ext cx="1418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I’m the only one left. The humans can’t take me away!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98616" y="457200"/>
            <a:ext cx="423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Paige thought….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/>
              <p14:cNvContentPartPr/>
              <p14:nvPr/>
            </p14:nvContentPartPr>
            <p14:xfrm>
              <a:off x="937571" y="1172314"/>
              <a:ext cx="106560" cy="125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0651" y="1153594"/>
                <a:ext cx="141120" cy="1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8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/>
      <p:bldP spid="76" grpId="1"/>
      <p:bldP spid="77" grpId="0" animBg="1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.rgbimg.com/cache1trwcT/users/x/xy/xymonau/600/nMTRs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3276600"/>
            <a:ext cx="1676400" cy="266700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39794" y="228600"/>
            <a:ext cx="2480151" cy="2895600"/>
          </a:xfrm>
          <a:custGeom>
            <a:avLst/>
            <a:gdLst>
              <a:gd name="connsiteX0" fmla="*/ 55793 w 2674302"/>
              <a:gd name="connsiteY0" fmla="*/ 332509 h 3103418"/>
              <a:gd name="connsiteX1" fmla="*/ 83502 w 2674302"/>
              <a:gd name="connsiteY1" fmla="*/ 526473 h 3103418"/>
              <a:gd name="connsiteX2" fmla="*/ 111211 w 2674302"/>
              <a:gd name="connsiteY2" fmla="*/ 651163 h 3103418"/>
              <a:gd name="connsiteX3" fmla="*/ 596120 w 2674302"/>
              <a:gd name="connsiteY3" fmla="*/ 623454 h 3103418"/>
              <a:gd name="connsiteX4" fmla="*/ 845502 w 2674302"/>
              <a:gd name="connsiteY4" fmla="*/ 637309 h 3103418"/>
              <a:gd name="connsiteX5" fmla="*/ 887066 w 2674302"/>
              <a:gd name="connsiteY5" fmla="*/ 858982 h 3103418"/>
              <a:gd name="connsiteX6" fmla="*/ 900920 w 2674302"/>
              <a:gd name="connsiteY6" fmla="*/ 942109 h 3103418"/>
              <a:gd name="connsiteX7" fmla="*/ 900920 w 2674302"/>
              <a:gd name="connsiteY7" fmla="*/ 2008909 h 3103418"/>
              <a:gd name="connsiteX8" fmla="*/ 928629 w 2674302"/>
              <a:gd name="connsiteY8" fmla="*/ 2244436 h 3103418"/>
              <a:gd name="connsiteX9" fmla="*/ 956338 w 2674302"/>
              <a:gd name="connsiteY9" fmla="*/ 2355273 h 3103418"/>
              <a:gd name="connsiteX10" fmla="*/ 970193 w 2674302"/>
              <a:gd name="connsiteY10" fmla="*/ 2493818 h 3103418"/>
              <a:gd name="connsiteX11" fmla="*/ 984048 w 2674302"/>
              <a:gd name="connsiteY11" fmla="*/ 2604654 h 3103418"/>
              <a:gd name="connsiteX12" fmla="*/ 997902 w 2674302"/>
              <a:gd name="connsiteY12" fmla="*/ 2895600 h 3103418"/>
              <a:gd name="connsiteX13" fmla="*/ 1025611 w 2674302"/>
              <a:gd name="connsiteY13" fmla="*/ 3061854 h 3103418"/>
              <a:gd name="connsiteX14" fmla="*/ 1053320 w 2674302"/>
              <a:gd name="connsiteY14" fmla="*/ 3103418 h 3103418"/>
              <a:gd name="connsiteX15" fmla="*/ 1191866 w 2674302"/>
              <a:gd name="connsiteY15" fmla="*/ 3075709 h 3103418"/>
              <a:gd name="connsiteX16" fmla="*/ 1330411 w 2674302"/>
              <a:gd name="connsiteY16" fmla="*/ 3048000 h 3103418"/>
              <a:gd name="connsiteX17" fmla="*/ 1385829 w 2674302"/>
              <a:gd name="connsiteY17" fmla="*/ 3061854 h 3103418"/>
              <a:gd name="connsiteX18" fmla="*/ 1496666 w 2674302"/>
              <a:gd name="connsiteY18" fmla="*/ 3034145 h 3103418"/>
              <a:gd name="connsiteX19" fmla="*/ 1565938 w 2674302"/>
              <a:gd name="connsiteY19" fmla="*/ 3020291 h 3103418"/>
              <a:gd name="connsiteX20" fmla="*/ 1801466 w 2674302"/>
              <a:gd name="connsiteY20" fmla="*/ 2992582 h 3103418"/>
              <a:gd name="connsiteX21" fmla="*/ 1912302 w 2674302"/>
              <a:gd name="connsiteY21" fmla="*/ 2964873 h 3103418"/>
              <a:gd name="connsiteX22" fmla="*/ 1981575 w 2674302"/>
              <a:gd name="connsiteY22" fmla="*/ 2951018 h 3103418"/>
              <a:gd name="connsiteX23" fmla="*/ 1953866 w 2674302"/>
              <a:gd name="connsiteY23" fmla="*/ 2840182 h 3103418"/>
              <a:gd name="connsiteX24" fmla="*/ 1926157 w 2674302"/>
              <a:gd name="connsiteY24" fmla="*/ 2673927 h 3103418"/>
              <a:gd name="connsiteX25" fmla="*/ 1912302 w 2674302"/>
              <a:gd name="connsiteY25" fmla="*/ 2466109 h 3103418"/>
              <a:gd name="connsiteX26" fmla="*/ 1884593 w 2674302"/>
              <a:gd name="connsiteY26" fmla="*/ 2258291 h 3103418"/>
              <a:gd name="connsiteX27" fmla="*/ 1856884 w 2674302"/>
              <a:gd name="connsiteY27" fmla="*/ 2147454 h 3103418"/>
              <a:gd name="connsiteX28" fmla="*/ 1829175 w 2674302"/>
              <a:gd name="connsiteY28" fmla="*/ 2036618 h 3103418"/>
              <a:gd name="connsiteX29" fmla="*/ 1815320 w 2674302"/>
              <a:gd name="connsiteY29" fmla="*/ 1911927 h 3103418"/>
              <a:gd name="connsiteX30" fmla="*/ 1801466 w 2674302"/>
              <a:gd name="connsiteY30" fmla="*/ 1856509 h 3103418"/>
              <a:gd name="connsiteX31" fmla="*/ 1787611 w 2674302"/>
              <a:gd name="connsiteY31" fmla="*/ 1690254 h 3103418"/>
              <a:gd name="connsiteX32" fmla="*/ 1773757 w 2674302"/>
              <a:gd name="connsiteY32" fmla="*/ 1593273 h 3103418"/>
              <a:gd name="connsiteX33" fmla="*/ 1759902 w 2674302"/>
              <a:gd name="connsiteY33" fmla="*/ 1468582 h 3103418"/>
              <a:gd name="connsiteX34" fmla="*/ 1746048 w 2674302"/>
              <a:gd name="connsiteY34" fmla="*/ 983673 h 3103418"/>
              <a:gd name="connsiteX35" fmla="*/ 1718338 w 2674302"/>
              <a:gd name="connsiteY35" fmla="*/ 762000 h 3103418"/>
              <a:gd name="connsiteX36" fmla="*/ 1704484 w 2674302"/>
              <a:gd name="connsiteY36" fmla="*/ 623454 h 3103418"/>
              <a:gd name="connsiteX37" fmla="*/ 2092411 w 2674302"/>
              <a:gd name="connsiteY37" fmla="*/ 581891 h 3103418"/>
              <a:gd name="connsiteX38" fmla="*/ 2424920 w 2674302"/>
              <a:gd name="connsiteY38" fmla="*/ 554182 h 3103418"/>
              <a:gd name="connsiteX39" fmla="*/ 2674302 w 2674302"/>
              <a:gd name="connsiteY39" fmla="*/ 526473 h 3103418"/>
              <a:gd name="connsiteX40" fmla="*/ 2660448 w 2674302"/>
              <a:gd name="connsiteY40" fmla="*/ 429491 h 3103418"/>
              <a:gd name="connsiteX41" fmla="*/ 2632738 w 2674302"/>
              <a:gd name="connsiteY41" fmla="*/ 277091 h 3103418"/>
              <a:gd name="connsiteX42" fmla="*/ 2605029 w 2674302"/>
              <a:gd name="connsiteY42" fmla="*/ 55418 h 3103418"/>
              <a:gd name="connsiteX43" fmla="*/ 2314084 w 2674302"/>
              <a:gd name="connsiteY43" fmla="*/ 69273 h 3103418"/>
              <a:gd name="connsiteX44" fmla="*/ 1912302 w 2674302"/>
              <a:gd name="connsiteY44" fmla="*/ 69273 h 3103418"/>
              <a:gd name="connsiteX45" fmla="*/ 1399684 w 2674302"/>
              <a:gd name="connsiteY45" fmla="*/ 69273 h 3103418"/>
              <a:gd name="connsiteX46" fmla="*/ 1330411 w 2674302"/>
              <a:gd name="connsiteY46" fmla="*/ 55418 h 3103418"/>
              <a:gd name="connsiteX47" fmla="*/ 1219575 w 2674302"/>
              <a:gd name="connsiteY47" fmla="*/ 27709 h 3103418"/>
              <a:gd name="connsiteX48" fmla="*/ 900920 w 2674302"/>
              <a:gd name="connsiteY48" fmla="*/ 0 h 3103418"/>
              <a:gd name="connsiteX49" fmla="*/ 831648 w 2674302"/>
              <a:gd name="connsiteY49" fmla="*/ 13854 h 3103418"/>
              <a:gd name="connsiteX50" fmla="*/ 734666 w 2674302"/>
              <a:gd name="connsiteY50" fmla="*/ 27709 h 3103418"/>
              <a:gd name="connsiteX51" fmla="*/ 609975 w 2674302"/>
              <a:gd name="connsiteY51" fmla="*/ 55418 h 3103418"/>
              <a:gd name="connsiteX52" fmla="*/ 416011 w 2674302"/>
              <a:gd name="connsiteY52" fmla="*/ 69273 h 3103418"/>
              <a:gd name="connsiteX53" fmla="*/ 235902 w 2674302"/>
              <a:gd name="connsiteY53" fmla="*/ 96982 h 3103418"/>
              <a:gd name="connsiteX54" fmla="*/ 125066 w 2674302"/>
              <a:gd name="connsiteY54" fmla="*/ 110836 h 3103418"/>
              <a:gd name="connsiteX55" fmla="*/ 28084 w 2674302"/>
              <a:gd name="connsiteY55" fmla="*/ 124691 h 3103418"/>
              <a:gd name="connsiteX56" fmla="*/ 375 w 2674302"/>
              <a:gd name="connsiteY56" fmla="*/ 166254 h 3103418"/>
              <a:gd name="connsiteX57" fmla="*/ 14229 w 2674302"/>
              <a:gd name="connsiteY57" fmla="*/ 221673 h 3103418"/>
              <a:gd name="connsiteX58" fmla="*/ 41938 w 2674302"/>
              <a:gd name="connsiteY58" fmla="*/ 360218 h 3103418"/>
              <a:gd name="connsiteX59" fmla="*/ 55793 w 2674302"/>
              <a:gd name="connsiteY59" fmla="*/ 415636 h 3103418"/>
              <a:gd name="connsiteX60" fmla="*/ 69648 w 2674302"/>
              <a:gd name="connsiteY60" fmla="*/ 429491 h 310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674302" h="3103418">
                <a:moveTo>
                  <a:pt x="55793" y="332509"/>
                </a:moveTo>
                <a:cubicBezTo>
                  <a:pt x="77842" y="530946"/>
                  <a:pt x="58297" y="387846"/>
                  <a:pt x="83502" y="526473"/>
                </a:cubicBezTo>
                <a:cubicBezTo>
                  <a:pt x="103008" y="633754"/>
                  <a:pt x="86785" y="577882"/>
                  <a:pt x="111211" y="651163"/>
                </a:cubicBezTo>
                <a:cubicBezTo>
                  <a:pt x="309495" y="626379"/>
                  <a:pt x="306711" y="623454"/>
                  <a:pt x="596120" y="623454"/>
                </a:cubicBezTo>
                <a:cubicBezTo>
                  <a:pt x="679376" y="623454"/>
                  <a:pt x="762375" y="632691"/>
                  <a:pt x="845502" y="637309"/>
                </a:cubicBezTo>
                <a:cubicBezTo>
                  <a:pt x="908442" y="731720"/>
                  <a:pt x="865314" y="652342"/>
                  <a:pt x="887066" y="858982"/>
                </a:cubicBezTo>
                <a:cubicBezTo>
                  <a:pt x="890007" y="886919"/>
                  <a:pt x="896302" y="914400"/>
                  <a:pt x="900920" y="942109"/>
                </a:cubicBezTo>
                <a:cubicBezTo>
                  <a:pt x="888298" y="1510107"/>
                  <a:pt x="877361" y="1502380"/>
                  <a:pt x="900920" y="2008909"/>
                </a:cubicBezTo>
                <a:cubicBezTo>
                  <a:pt x="903890" y="2072768"/>
                  <a:pt x="913784" y="2175160"/>
                  <a:pt x="928629" y="2244436"/>
                </a:cubicBezTo>
                <a:cubicBezTo>
                  <a:pt x="936608" y="2281673"/>
                  <a:pt x="956338" y="2355273"/>
                  <a:pt x="956338" y="2355273"/>
                </a:cubicBezTo>
                <a:cubicBezTo>
                  <a:pt x="960956" y="2401455"/>
                  <a:pt x="965067" y="2447690"/>
                  <a:pt x="970193" y="2493818"/>
                </a:cubicBezTo>
                <a:cubicBezTo>
                  <a:pt x="974305" y="2530823"/>
                  <a:pt x="981486" y="2567509"/>
                  <a:pt x="984048" y="2604654"/>
                </a:cubicBezTo>
                <a:cubicBezTo>
                  <a:pt x="990728" y="2701516"/>
                  <a:pt x="991222" y="2798738"/>
                  <a:pt x="997902" y="2895600"/>
                </a:cubicBezTo>
                <a:cubicBezTo>
                  <a:pt x="999324" y="2916226"/>
                  <a:pt x="1010293" y="3026111"/>
                  <a:pt x="1025611" y="3061854"/>
                </a:cubicBezTo>
                <a:cubicBezTo>
                  <a:pt x="1032170" y="3077159"/>
                  <a:pt x="1044084" y="3089563"/>
                  <a:pt x="1053320" y="3103418"/>
                </a:cubicBezTo>
                <a:cubicBezTo>
                  <a:pt x="1246700" y="3071187"/>
                  <a:pt x="1047195" y="3106710"/>
                  <a:pt x="1191866" y="3075709"/>
                </a:cubicBezTo>
                <a:cubicBezTo>
                  <a:pt x="1237917" y="3065841"/>
                  <a:pt x="1330411" y="3048000"/>
                  <a:pt x="1330411" y="3048000"/>
                </a:cubicBezTo>
                <a:cubicBezTo>
                  <a:pt x="1348884" y="3052618"/>
                  <a:pt x="1366788" y="3061854"/>
                  <a:pt x="1385829" y="3061854"/>
                </a:cubicBezTo>
                <a:cubicBezTo>
                  <a:pt x="1436901" y="3061854"/>
                  <a:pt x="1452932" y="3045079"/>
                  <a:pt x="1496666" y="3034145"/>
                </a:cubicBezTo>
                <a:cubicBezTo>
                  <a:pt x="1519511" y="3028434"/>
                  <a:pt x="1542597" y="3023403"/>
                  <a:pt x="1565938" y="3020291"/>
                </a:cubicBezTo>
                <a:cubicBezTo>
                  <a:pt x="1762865" y="2994034"/>
                  <a:pt x="1640324" y="3019439"/>
                  <a:pt x="1801466" y="2992582"/>
                </a:cubicBezTo>
                <a:cubicBezTo>
                  <a:pt x="1954638" y="2967053"/>
                  <a:pt x="1805246" y="2991637"/>
                  <a:pt x="1912302" y="2964873"/>
                </a:cubicBezTo>
                <a:cubicBezTo>
                  <a:pt x="1935147" y="2959162"/>
                  <a:pt x="1958484" y="2955636"/>
                  <a:pt x="1981575" y="2951018"/>
                </a:cubicBezTo>
                <a:cubicBezTo>
                  <a:pt x="1962865" y="2894889"/>
                  <a:pt x="1966405" y="2911238"/>
                  <a:pt x="1953866" y="2840182"/>
                </a:cubicBezTo>
                <a:cubicBezTo>
                  <a:pt x="1944102" y="2784854"/>
                  <a:pt x="1926157" y="2673927"/>
                  <a:pt x="1926157" y="2673927"/>
                </a:cubicBezTo>
                <a:cubicBezTo>
                  <a:pt x="1921539" y="2604654"/>
                  <a:pt x="1918068" y="2535296"/>
                  <a:pt x="1912302" y="2466109"/>
                </a:cubicBezTo>
                <a:cubicBezTo>
                  <a:pt x="1905544" y="2385018"/>
                  <a:pt x="1898473" y="2334627"/>
                  <a:pt x="1884593" y="2258291"/>
                </a:cubicBezTo>
                <a:cubicBezTo>
                  <a:pt x="1859945" y="2122729"/>
                  <a:pt x="1883102" y="2243588"/>
                  <a:pt x="1856884" y="2147454"/>
                </a:cubicBezTo>
                <a:cubicBezTo>
                  <a:pt x="1846864" y="2110713"/>
                  <a:pt x="1829175" y="2036618"/>
                  <a:pt x="1829175" y="2036618"/>
                </a:cubicBezTo>
                <a:cubicBezTo>
                  <a:pt x="1824557" y="1995054"/>
                  <a:pt x="1821679" y="1953260"/>
                  <a:pt x="1815320" y="1911927"/>
                </a:cubicBezTo>
                <a:cubicBezTo>
                  <a:pt x="1812425" y="1893107"/>
                  <a:pt x="1803828" y="1875403"/>
                  <a:pt x="1801466" y="1856509"/>
                </a:cubicBezTo>
                <a:cubicBezTo>
                  <a:pt x="1794568" y="1801328"/>
                  <a:pt x="1793433" y="1745559"/>
                  <a:pt x="1787611" y="1690254"/>
                </a:cubicBezTo>
                <a:cubicBezTo>
                  <a:pt x="1784193" y="1657778"/>
                  <a:pt x="1777807" y="1625676"/>
                  <a:pt x="1773757" y="1593273"/>
                </a:cubicBezTo>
                <a:cubicBezTo>
                  <a:pt x="1768570" y="1551776"/>
                  <a:pt x="1764520" y="1510146"/>
                  <a:pt x="1759902" y="1468582"/>
                </a:cubicBezTo>
                <a:cubicBezTo>
                  <a:pt x="1755284" y="1306946"/>
                  <a:pt x="1755544" y="1145096"/>
                  <a:pt x="1746048" y="983673"/>
                </a:cubicBezTo>
                <a:cubicBezTo>
                  <a:pt x="1741675" y="909335"/>
                  <a:pt x="1725747" y="836097"/>
                  <a:pt x="1718338" y="762000"/>
                </a:cubicBezTo>
                <a:lnTo>
                  <a:pt x="1704484" y="623454"/>
                </a:lnTo>
                <a:cubicBezTo>
                  <a:pt x="1855382" y="573157"/>
                  <a:pt x="1735821" y="609321"/>
                  <a:pt x="2092411" y="581891"/>
                </a:cubicBezTo>
                <a:cubicBezTo>
                  <a:pt x="2611305" y="541976"/>
                  <a:pt x="2022369" y="590777"/>
                  <a:pt x="2424920" y="554182"/>
                </a:cubicBezTo>
                <a:cubicBezTo>
                  <a:pt x="2638588" y="534758"/>
                  <a:pt x="2526512" y="551104"/>
                  <a:pt x="2674302" y="526473"/>
                </a:cubicBezTo>
                <a:cubicBezTo>
                  <a:pt x="2669684" y="494146"/>
                  <a:pt x="2665817" y="461702"/>
                  <a:pt x="2660448" y="429491"/>
                </a:cubicBezTo>
                <a:cubicBezTo>
                  <a:pt x="2617214" y="170085"/>
                  <a:pt x="2678939" y="577399"/>
                  <a:pt x="2632738" y="277091"/>
                </a:cubicBezTo>
                <a:cubicBezTo>
                  <a:pt x="2616926" y="174315"/>
                  <a:pt x="2617424" y="166968"/>
                  <a:pt x="2605029" y="55418"/>
                </a:cubicBezTo>
                <a:cubicBezTo>
                  <a:pt x="2508047" y="60036"/>
                  <a:pt x="2411176" y="69273"/>
                  <a:pt x="2314084" y="69273"/>
                </a:cubicBezTo>
                <a:cubicBezTo>
                  <a:pt x="1787262" y="69273"/>
                  <a:pt x="2412967" y="33510"/>
                  <a:pt x="1912302" y="69273"/>
                </a:cubicBezTo>
                <a:cubicBezTo>
                  <a:pt x="1701758" y="16635"/>
                  <a:pt x="1933641" y="69273"/>
                  <a:pt x="1399684" y="69273"/>
                </a:cubicBezTo>
                <a:cubicBezTo>
                  <a:pt x="1376136" y="69273"/>
                  <a:pt x="1353356" y="60713"/>
                  <a:pt x="1330411" y="55418"/>
                </a:cubicBezTo>
                <a:cubicBezTo>
                  <a:pt x="1293304" y="46855"/>
                  <a:pt x="1257424" y="31915"/>
                  <a:pt x="1219575" y="27709"/>
                </a:cubicBezTo>
                <a:cubicBezTo>
                  <a:pt x="1030461" y="6696"/>
                  <a:pt x="1136597" y="16833"/>
                  <a:pt x="900920" y="0"/>
                </a:cubicBezTo>
                <a:cubicBezTo>
                  <a:pt x="877829" y="4618"/>
                  <a:pt x="854876" y="9983"/>
                  <a:pt x="831648" y="13854"/>
                </a:cubicBezTo>
                <a:cubicBezTo>
                  <a:pt x="799437" y="19223"/>
                  <a:pt x="766795" y="21867"/>
                  <a:pt x="734666" y="27709"/>
                </a:cubicBezTo>
                <a:cubicBezTo>
                  <a:pt x="674712" y="38610"/>
                  <a:pt x="675276" y="48544"/>
                  <a:pt x="609975" y="55418"/>
                </a:cubicBezTo>
                <a:cubicBezTo>
                  <a:pt x="545512" y="62204"/>
                  <a:pt x="480564" y="63405"/>
                  <a:pt x="416011" y="69273"/>
                </a:cubicBezTo>
                <a:cubicBezTo>
                  <a:pt x="231822" y="86017"/>
                  <a:pt x="373299" y="75844"/>
                  <a:pt x="235902" y="96982"/>
                </a:cubicBezTo>
                <a:cubicBezTo>
                  <a:pt x="199102" y="102644"/>
                  <a:pt x="161972" y="105915"/>
                  <a:pt x="125066" y="110836"/>
                </a:cubicBezTo>
                <a:lnTo>
                  <a:pt x="28084" y="124691"/>
                </a:lnTo>
                <a:cubicBezTo>
                  <a:pt x="18848" y="138545"/>
                  <a:pt x="2730" y="149770"/>
                  <a:pt x="375" y="166254"/>
                </a:cubicBezTo>
                <a:cubicBezTo>
                  <a:pt x="-2318" y="185104"/>
                  <a:pt x="10239" y="203054"/>
                  <a:pt x="14229" y="221673"/>
                </a:cubicBezTo>
                <a:cubicBezTo>
                  <a:pt x="24097" y="267724"/>
                  <a:pt x="30515" y="314528"/>
                  <a:pt x="41938" y="360218"/>
                </a:cubicBezTo>
                <a:cubicBezTo>
                  <a:pt x="46556" y="378691"/>
                  <a:pt x="48721" y="397957"/>
                  <a:pt x="55793" y="415636"/>
                </a:cubicBezTo>
                <a:cubicBezTo>
                  <a:pt x="58219" y="421700"/>
                  <a:pt x="65030" y="424873"/>
                  <a:pt x="69648" y="429491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4003964" y="1828800"/>
            <a:ext cx="2320636" cy="19050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No! </a:t>
            </a:r>
          </a:p>
          <a:p>
            <a:pPr algn="ctr"/>
            <a:r>
              <a:rPr lang="en-US" dirty="0" smtClean="0"/>
              <a:t>It’s happening to me too!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876800" y="2971800"/>
            <a:ext cx="2514600" cy="18288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Bye home! I will miss you!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1712356" y="3201207"/>
              <a:ext cx="1321200" cy="27457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0116" y="3195447"/>
                <a:ext cx="1351800" cy="27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7" name="Ink 76"/>
              <p14:cNvContentPartPr/>
              <p14:nvPr/>
            </p14:nvContentPartPr>
            <p14:xfrm>
              <a:off x="2082076" y="3019407"/>
              <a:ext cx="1896480" cy="32137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6676" y="3006807"/>
                <a:ext cx="1917000" cy="32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" name="Ink 81"/>
              <p14:cNvContentPartPr/>
              <p14:nvPr/>
            </p14:nvContentPartPr>
            <p14:xfrm>
              <a:off x="384676" y="642327"/>
              <a:ext cx="716760" cy="1197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196" y="625407"/>
                <a:ext cx="749520" cy="1226520"/>
              </a:xfrm>
              <a:prstGeom prst="rect">
                <a:avLst/>
              </a:prstGeom>
            </p:spPr>
          </p:pic>
        </mc:Fallback>
      </mc:AlternateContent>
      <p:sp>
        <p:nvSpPr>
          <p:cNvPr id="90" name="TextBox 89"/>
          <p:cNvSpPr txBox="1"/>
          <p:nvPr/>
        </p:nvSpPr>
        <p:spPr>
          <a:xfrm>
            <a:off x="4550559" y="246743"/>
            <a:ext cx="343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Paige then noticed the humans were also taking her away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32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743" y="203202"/>
            <a:ext cx="853440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D1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all the protozoans were captured by the humans, they were taken into the humans secret testing lab</a:t>
            </a:r>
            <a:r>
              <a:rPr lang="en-US" sz="4800" b="1" dirty="0" smtClean="0">
                <a:ln w="11430"/>
                <a:solidFill>
                  <a:srgbClr val="D1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dirty="0">
              <a:ln w="11430"/>
              <a:solidFill>
                <a:srgbClr val="D1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42194"/>
            <a:ext cx="6934200" cy="42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6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151" y="37927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protozoans were reunited in the human’s science lab; but, they didn’t know what would soon await them in 24 hours…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zollicofferl\AppData\Local\Microsoft\Windows\Temporary Internet Files\Content.IE5\W0ZQR6N4\MC9003713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81599"/>
            <a:ext cx="2247900" cy="11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333500" y="3886200"/>
            <a:ext cx="1447800" cy="2057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bg1"/>
                </a:solidFill>
              </a:ln>
            </a:endParaRPr>
          </a:p>
        </p:txBody>
      </p:sp>
      <p:pic>
        <p:nvPicPr>
          <p:cNvPr id="5" name="Picture 2" descr="C:\Users\zollicofferl\AppData\Local\Microsoft\Windows\Temporary Internet Files\Content.IE5\W0ZQR6N4\MC9003713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5181599"/>
            <a:ext cx="2247900" cy="11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zollicofferl\AppData\Local\Microsoft\Windows\Temporary Internet Files\Content.IE5\W0ZQR6N4\MC9003713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81599"/>
            <a:ext cx="2247900" cy="11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089400" y="4114800"/>
            <a:ext cx="1714500" cy="1618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FFFF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0" y="3886200"/>
            <a:ext cx="1295400" cy="18848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5105400" y="2286000"/>
            <a:ext cx="1600200" cy="160020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18100" y="23241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 </a:t>
            </a:r>
            <a:r>
              <a:rPr lang="en-US" dirty="0"/>
              <a:t>missed you guys!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362200" y="2133600"/>
            <a:ext cx="1371600" cy="16002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7620000" y="2133600"/>
            <a:ext cx="1447800" cy="16002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2200" y="2133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Me too!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24800" y="259526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 three!</a:t>
            </a:r>
            <a:endParaRPr lang="en-US" sz="1600" dirty="0"/>
          </a:p>
        </p:txBody>
      </p:sp>
      <p:sp>
        <p:nvSpPr>
          <p:cNvPr id="17" name="Oval Callout 16"/>
          <p:cNvSpPr/>
          <p:nvPr/>
        </p:nvSpPr>
        <p:spPr>
          <a:xfrm>
            <a:off x="5365750" y="2924264"/>
            <a:ext cx="1492250" cy="1290935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2362200" y="2324100"/>
            <a:ext cx="1447800" cy="14097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7772400" y="3124200"/>
            <a:ext cx="1371600" cy="13716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41600" y="2705784"/>
            <a:ext cx="88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don’t know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26100" y="319147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are the humans?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924800" y="3241596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When will they be back?</a:t>
            </a:r>
            <a:endParaRPr lang="en-US" dirty="0"/>
          </a:p>
        </p:txBody>
      </p:sp>
      <p:sp>
        <p:nvSpPr>
          <p:cNvPr id="23" name="Oval Callout 22"/>
          <p:cNvSpPr/>
          <p:nvPr/>
        </p:nvSpPr>
        <p:spPr>
          <a:xfrm>
            <a:off x="4946650" y="2133600"/>
            <a:ext cx="1746250" cy="175260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72075" y="2567283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Probably later or tomorrow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5" name="Ink 1034"/>
              <p14:cNvContentPartPr/>
              <p14:nvPr/>
            </p14:nvContentPartPr>
            <p14:xfrm>
              <a:off x="2211251" y="3455794"/>
              <a:ext cx="2680200" cy="1954800"/>
            </p14:xfrm>
          </p:contentPart>
        </mc:Choice>
        <mc:Fallback xmlns="">
          <p:pic>
            <p:nvPicPr>
              <p:cNvPr id="1035" name="Ink 103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5771" y="3440674"/>
                <a:ext cx="2704320" cy="19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50" name="Ink 1049"/>
              <p14:cNvContentPartPr/>
              <p14:nvPr/>
            </p14:nvContentPartPr>
            <p14:xfrm>
              <a:off x="1072211" y="3555874"/>
              <a:ext cx="7423920" cy="2701800"/>
            </p14:xfrm>
          </p:contentPart>
        </mc:Choice>
        <mc:Fallback xmlns="">
          <p:pic>
            <p:nvPicPr>
              <p:cNvPr id="1050" name="Ink 104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9251" y="3541474"/>
                <a:ext cx="7454160" cy="27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53" name="Ink 1052"/>
              <p14:cNvContentPartPr/>
              <p14:nvPr/>
            </p14:nvContentPartPr>
            <p14:xfrm>
              <a:off x="5179091" y="3650914"/>
              <a:ext cx="1060560" cy="1336320"/>
            </p14:xfrm>
          </p:contentPart>
        </mc:Choice>
        <mc:Fallback xmlns="">
          <p:pic>
            <p:nvPicPr>
              <p:cNvPr id="1053" name="Ink 105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3251" y="3644074"/>
                <a:ext cx="108828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69" name="Ink 1068"/>
              <p14:cNvContentPartPr/>
              <p14:nvPr/>
            </p14:nvContentPartPr>
            <p14:xfrm>
              <a:off x="6596051" y="3679714"/>
              <a:ext cx="796680" cy="2122200"/>
            </p14:xfrm>
          </p:contentPart>
        </mc:Choice>
        <mc:Fallback xmlns="">
          <p:pic>
            <p:nvPicPr>
              <p:cNvPr id="1069" name="Ink 106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83811" y="3667114"/>
                <a:ext cx="825120" cy="21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4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9" grpId="0" animBg="1"/>
      <p:bldP spid="20" grpId="0"/>
      <p:bldP spid="21" grpId="0"/>
      <p:bldP spid="21" grpId="1"/>
      <p:bldP spid="22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64457"/>
            <a:ext cx="7391400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After all the protozoans went through the protozoa extraction process, they met up with each other at the end. </a:t>
            </a:r>
            <a:endParaRPr lang="en-US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164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63600" y="4488391"/>
            <a:ext cx="1447800" cy="2057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bg1"/>
                </a:solidFill>
              </a:ln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4927600"/>
            <a:ext cx="1714500" cy="1618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FFFF"/>
                </a:solidFill>
              </a:ln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4739745"/>
            <a:ext cx="1295400" cy="18848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657600" y="2695045"/>
            <a:ext cx="3048000" cy="205740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53907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just happened to us ?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609600" y="2362200"/>
            <a:ext cx="2927350" cy="17526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800415"/>
            <a:ext cx="292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think we just went through the process of protozoa extraction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5232400" y="2590800"/>
            <a:ext cx="3124200" cy="1897591"/>
          </a:xfrm>
          <a:prstGeom prst="wedgeEllipseCallout">
            <a:avLst>
              <a:gd name="adj1" fmla="val 22663"/>
              <a:gd name="adj2" fmla="val 57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32400" y="307793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don’t understand what just happened… will someone explain?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381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the protozoans started to discuss what happened, they realized it was the process of protozoa extraction.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4997291" y="4567114"/>
              <a:ext cx="2439720" cy="2185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1091" y="4551634"/>
                <a:ext cx="2471760" cy="22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609251" y="4553074"/>
              <a:ext cx="927000" cy="2227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211" y="4548754"/>
                <a:ext cx="939960" cy="22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/>
              <p14:cNvContentPartPr/>
              <p14:nvPr/>
            </p14:nvContentPartPr>
            <p14:xfrm>
              <a:off x="999491" y="4298554"/>
              <a:ext cx="1267200" cy="5367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7251" y="4284874"/>
                <a:ext cx="129024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/>
              <p14:cNvContentPartPr/>
              <p14:nvPr/>
            </p14:nvContentPartPr>
            <p14:xfrm>
              <a:off x="1797251" y="4855834"/>
              <a:ext cx="743400" cy="20235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3571" y="4851154"/>
                <a:ext cx="762480" cy="20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11635691" y="6664114"/>
              <a:ext cx="360" cy="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632811" y="6661234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11535971" y="7203394"/>
              <a:ext cx="78840" cy="14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33091" y="7200514"/>
                <a:ext cx="84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11535971" y="7203394"/>
              <a:ext cx="360" cy="3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533091" y="7200514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5446211" y="4576834"/>
              <a:ext cx="2259720" cy="11872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9731" y="4560634"/>
                <a:ext cx="228348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4" name="Ink 83"/>
              <p14:cNvContentPartPr/>
              <p14:nvPr/>
            </p14:nvContentPartPr>
            <p14:xfrm>
              <a:off x="3252371" y="4489354"/>
              <a:ext cx="2568240" cy="23968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39411" y="4473874"/>
                <a:ext cx="2598120" cy="24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5" name="Ink 84"/>
              <p14:cNvContentPartPr/>
              <p14:nvPr/>
            </p14:nvContentPartPr>
            <p14:xfrm>
              <a:off x="7641131" y="4918114"/>
              <a:ext cx="516600" cy="18424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29971" y="4904434"/>
                <a:ext cx="544680" cy="18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02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900" y="304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Paisley then explained what really happened…</a:t>
            </a:r>
            <a:endParaRPr lang="en-US" sz="2800" b="1" dirty="0">
              <a:ln w="3175" cmpd="sng">
                <a:noFill/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295400" y="1575538"/>
            <a:ext cx="3048000" cy="205740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Once the soil dried after 24 hours, we were placed into a cup with 1mm nylon mesh, the soil was then sifted to 9.8 grams. Then we were placed into a clean petri-dish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01700" y="3632938"/>
            <a:ext cx="1714500" cy="1618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FFFF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400" y="3591871"/>
            <a:ext cx="1295400" cy="18848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4927600" y="1735347"/>
            <a:ext cx="2438400" cy="1897591"/>
          </a:xfrm>
          <a:prstGeom prst="wedgeEllipseCallout">
            <a:avLst>
              <a:gd name="adj1" fmla="val 22663"/>
              <a:gd name="adj2" fmla="val 57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But </a:t>
            </a:r>
            <a:r>
              <a:rPr lang="en-US" b="1" dirty="0">
                <a:solidFill>
                  <a:schemeClr val="tx1"/>
                </a:solidFill>
              </a:rPr>
              <a:t>I think someone added distilled water to my petri dish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413680" y="2940720"/>
              <a:ext cx="2668320" cy="2864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720" y="2937480"/>
                <a:ext cx="2677320" cy="28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65" name="Ink 5164"/>
              <p14:cNvContentPartPr/>
              <p14:nvPr/>
            </p14:nvContentPartPr>
            <p14:xfrm>
              <a:off x="7281040" y="5444160"/>
              <a:ext cx="73800" cy="535680"/>
            </p14:xfrm>
          </p:contentPart>
        </mc:Choice>
        <mc:Fallback xmlns="">
          <p:pic>
            <p:nvPicPr>
              <p:cNvPr id="5165" name="Ink 516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2760" y="5435880"/>
                <a:ext cx="9288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66" name="Ink 5165"/>
              <p14:cNvContentPartPr/>
              <p14:nvPr/>
            </p14:nvContentPartPr>
            <p14:xfrm>
              <a:off x="7467520" y="5438760"/>
              <a:ext cx="274320" cy="441720"/>
            </p14:xfrm>
          </p:contentPart>
        </mc:Choice>
        <mc:Fallback xmlns="">
          <p:pic>
            <p:nvPicPr>
              <p:cNvPr id="5166" name="Ink 516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57800" y="5429040"/>
                <a:ext cx="2894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67" name="Ink 5166"/>
              <p14:cNvContentPartPr/>
              <p14:nvPr/>
            </p14:nvContentPartPr>
            <p14:xfrm>
              <a:off x="7678840" y="5265600"/>
              <a:ext cx="530280" cy="68760"/>
            </p14:xfrm>
          </p:contentPart>
        </mc:Choice>
        <mc:Fallback xmlns="">
          <p:pic>
            <p:nvPicPr>
              <p:cNvPr id="5167" name="Ink 516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64080" y="5259120"/>
                <a:ext cx="5515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68" name="Ink 5167"/>
              <p14:cNvContentPartPr/>
              <p14:nvPr/>
            </p14:nvContentPartPr>
            <p14:xfrm>
              <a:off x="7805200" y="4795080"/>
              <a:ext cx="649800" cy="189720"/>
            </p14:xfrm>
          </p:contentPart>
        </mc:Choice>
        <mc:Fallback xmlns="">
          <p:pic>
            <p:nvPicPr>
              <p:cNvPr id="5168" name="Ink 516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87560" y="4790400"/>
                <a:ext cx="6721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69" name="Ink 5168"/>
              <p14:cNvContentPartPr/>
              <p14:nvPr/>
            </p14:nvContentPartPr>
            <p14:xfrm>
              <a:off x="7970440" y="4562160"/>
              <a:ext cx="407520" cy="172800"/>
            </p14:xfrm>
          </p:contentPart>
        </mc:Choice>
        <mc:Fallback xmlns="">
          <p:pic>
            <p:nvPicPr>
              <p:cNvPr id="5169" name="Ink 516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56400" y="4557480"/>
                <a:ext cx="4262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70" name="Ink 5169"/>
              <p14:cNvContentPartPr/>
              <p14:nvPr/>
            </p14:nvContentPartPr>
            <p14:xfrm>
              <a:off x="7927600" y="4078320"/>
              <a:ext cx="405360" cy="384480"/>
            </p14:xfrm>
          </p:contentPart>
        </mc:Choice>
        <mc:Fallback xmlns="">
          <p:pic>
            <p:nvPicPr>
              <p:cNvPr id="5170" name="Ink 516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10680" y="4075080"/>
                <a:ext cx="42804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71" name="Ink 5170"/>
              <p14:cNvContentPartPr/>
              <p14:nvPr/>
            </p14:nvContentPartPr>
            <p14:xfrm>
              <a:off x="7870720" y="3935040"/>
              <a:ext cx="382320" cy="201960"/>
            </p14:xfrm>
          </p:contentPart>
        </mc:Choice>
        <mc:Fallback xmlns="">
          <p:pic>
            <p:nvPicPr>
              <p:cNvPr id="5171" name="Ink 517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54160" y="3930000"/>
                <a:ext cx="4039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72" name="Ink 5171"/>
              <p14:cNvContentPartPr/>
              <p14:nvPr/>
            </p14:nvContentPartPr>
            <p14:xfrm>
              <a:off x="7757320" y="3714720"/>
              <a:ext cx="506880" cy="272160"/>
            </p14:xfrm>
          </p:contentPart>
        </mc:Choice>
        <mc:Fallback xmlns="">
          <p:pic>
            <p:nvPicPr>
              <p:cNvPr id="5172" name="Ink 517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40400" y="3709320"/>
                <a:ext cx="5292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73" name="Ink 5172"/>
              <p14:cNvContentPartPr/>
              <p14:nvPr/>
            </p14:nvContentPartPr>
            <p14:xfrm>
              <a:off x="7661560" y="3639120"/>
              <a:ext cx="216000" cy="186480"/>
            </p14:xfrm>
          </p:contentPart>
        </mc:Choice>
        <mc:Fallback xmlns="">
          <p:pic>
            <p:nvPicPr>
              <p:cNvPr id="5173" name="Ink 517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6080" y="3635520"/>
                <a:ext cx="2350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74" name="Ink 5173"/>
              <p14:cNvContentPartPr/>
              <p14:nvPr/>
            </p14:nvContentPartPr>
            <p14:xfrm>
              <a:off x="7572280" y="3467040"/>
              <a:ext cx="330480" cy="255600"/>
            </p14:xfrm>
          </p:contentPart>
        </mc:Choice>
        <mc:Fallback xmlns="">
          <p:pic>
            <p:nvPicPr>
              <p:cNvPr id="5174" name="Ink 517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57160" y="3462360"/>
                <a:ext cx="3556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75" name="Ink 5174"/>
              <p14:cNvContentPartPr/>
              <p14:nvPr/>
            </p14:nvContentPartPr>
            <p14:xfrm>
              <a:off x="7266280" y="3365160"/>
              <a:ext cx="294480" cy="307440"/>
            </p14:xfrm>
          </p:contentPart>
        </mc:Choice>
        <mc:Fallback xmlns="">
          <p:pic>
            <p:nvPicPr>
              <p:cNvPr id="5175" name="Ink 517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55840" y="3360840"/>
                <a:ext cx="3146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76" name="Ink 5175"/>
              <p14:cNvContentPartPr/>
              <p14:nvPr/>
            </p14:nvContentPartPr>
            <p14:xfrm>
              <a:off x="7416400" y="3667920"/>
              <a:ext cx="920520" cy="2351880"/>
            </p14:xfrm>
          </p:contentPart>
        </mc:Choice>
        <mc:Fallback xmlns="">
          <p:pic>
            <p:nvPicPr>
              <p:cNvPr id="5176" name="Ink 517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05960" y="3662160"/>
                <a:ext cx="934920" cy="23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77" name="Ink 5176"/>
              <p14:cNvContentPartPr/>
              <p14:nvPr/>
            </p14:nvContentPartPr>
            <p14:xfrm>
              <a:off x="5779120" y="3880320"/>
              <a:ext cx="1342800" cy="2136600"/>
            </p14:xfrm>
          </p:contentPart>
        </mc:Choice>
        <mc:Fallback xmlns="">
          <p:pic>
            <p:nvPicPr>
              <p:cNvPr id="5177" name="Ink 517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71560" y="3865920"/>
                <a:ext cx="1368720" cy="21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78" name="Ink 5177"/>
              <p14:cNvContentPartPr/>
              <p14:nvPr/>
            </p14:nvContentPartPr>
            <p14:xfrm>
              <a:off x="7061440" y="3387120"/>
              <a:ext cx="196560" cy="220320"/>
            </p14:xfrm>
          </p:contentPart>
        </mc:Choice>
        <mc:Fallback xmlns="">
          <p:pic>
            <p:nvPicPr>
              <p:cNvPr id="5178" name="Ink 517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54960" y="3382080"/>
                <a:ext cx="218880" cy="2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6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3125016"/>
            <a:ext cx="1714500" cy="1618191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FFFF"/>
                </a:solidFill>
              </a:ln>
            </a:endParaRPr>
          </a:p>
        </p:txBody>
      </p:sp>
      <p:sp>
        <p:nvSpPr>
          <p:cNvPr id="3" name="Oval Callout 2"/>
          <p:cNvSpPr/>
          <p:nvPr/>
        </p:nvSpPr>
        <p:spPr>
          <a:xfrm flipH="1">
            <a:off x="1009650" y="1344904"/>
            <a:ext cx="2438400" cy="185160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Oh</a:t>
            </a:r>
            <a:r>
              <a:rPr lang="en-US" sz="1400" b="1" dirty="0">
                <a:solidFill>
                  <a:schemeClr val="tx1"/>
                </a:solidFill>
              </a:rPr>
              <a:t>! Your right…. That’s the next step the humans did to saturate the soil. They added 20 mL of distilled water.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36" y="2270708"/>
            <a:ext cx="1252958" cy="61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36" b="96661" l="4499" r="95297">
                        <a14:foregroundMark x1="35787" y1="23372" x2="41104" y2="29215"/>
                        <a14:foregroundMark x1="57055" y1="5008" x2="39059" y2="4341"/>
                        <a14:foregroundMark x1="51125" y1="2838" x2="41104" y2="2337"/>
                        <a14:foregroundMark x1="23926" y1="72955" x2="23926" y2="88648"/>
                        <a14:foregroundMark x1="27812" y1="95159" x2="14724" y2="92988"/>
                        <a14:foregroundMark x1="5317" y1="91820" x2="4703" y2="96828"/>
                        <a14:foregroundMark x1="94070" y1="23873" x2="95297" y2="41068"/>
                        <a14:foregroundMark x1="36401" y1="92988" x2="27198" y2="95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63" y="1041222"/>
            <a:ext cx="1304084" cy="159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4605" y="1654264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 mL</a:t>
            </a:r>
            <a:endParaRPr lang="en-US" sz="1200" dirty="0"/>
          </a:p>
        </p:txBody>
      </p:sp>
      <p:sp>
        <p:nvSpPr>
          <p:cNvPr id="8" name="Cloud Callout 7"/>
          <p:cNvSpPr/>
          <p:nvPr/>
        </p:nvSpPr>
        <p:spPr>
          <a:xfrm rot="661902">
            <a:off x="3486151" y="609599"/>
            <a:ext cx="4895850" cy="2882731"/>
          </a:xfrm>
          <a:prstGeom prst="cloudCallou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/>
              <p14:cNvContentPartPr/>
              <p14:nvPr/>
            </p14:nvContentPartPr>
            <p14:xfrm>
              <a:off x="2120440" y="2686560"/>
              <a:ext cx="2717640" cy="26431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7200" y="2682240"/>
                <a:ext cx="2726280" cy="265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3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914400"/>
            <a:ext cx="81603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ONCE UPON A TIME….    </a:t>
            </a:r>
            <a:endParaRPr lang="en-US" sz="11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8222673" y="914400"/>
            <a:ext cx="235527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91200" y="4085271"/>
            <a:ext cx="1311106" cy="225732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6096000" y="2590800"/>
            <a:ext cx="2209800" cy="16383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But we couldn’t communicate for 7 </a:t>
            </a:r>
            <a:r>
              <a:rPr lang="en-US" b="1" dirty="0" smtClean="0">
                <a:solidFill>
                  <a:schemeClr val="tx1"/>
                </a:solidFill>
              </a:rPr>
              <a:t>hours…?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70100" y="4724400"/>
            <a:ext cx="1714500" cy="1618191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FFFF"/>
                </a:solidFill>
              </a:ln>
            </a:endParaRPr>
          </a:p>
        </p:txBody>
      </p:sp>
      <p:sp>
        <p:nvSpPr>
          <p:cNvPr id="6" name="Oval Callout 5"/>
          <p:cNvSpPr/>
          <p:nvPr/>
        </p:nvSpPr>
        <p:spPr>
          <a:xfrm flipH="1">
            <a:off x="304800" y="2907956"/>
            <a:ext cx="2743200" cy="185160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I know, the soil needed to sit for 7 hours in order for the extraction to work. Then the humans made a tool called a </a:t>
            </a:r>
            <a:r>
              <a:rPr lang="en-US" sz="1400" b="1" dirty="0" err="1" smtClean="0">
                <a:solidFill>
                  <a:schemeClr val="tx1"/>
                </a:solidFill>
              </a:rPr>
              <a:t>Uhlig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extractor.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39" y="1241465"/>
            <a:ext cx="1800732" cy="176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 rot="661902">
            <a:off x="2719589" y="462360"/>
            <a:ext cx="3453827" cy="3323167"/>
          </a:xfrm>
          <a:prstGeom prst="cloudCallou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Ink 29"/>
              <p14:cNvContentPartPr/>
              <p14:nvPr/>
            </p14:nvContentPartPr>
            <p14:xfrm>
              <a:off x="1583320" y="3765120"/>
              <a:ext cx="5947560" cy="2909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8280" y="3753240"/>
                <a:ext cx="5956560" cy="29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0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95400" y="3698835"/>
            <a:ext cx="1447800" cy="2755757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90500" y="1604642"/>
            <a:ext cx="2209800" cy="2184400"/>
          </a:xfrm>
          <a:prstGeom prst="wedgeEllipseCallout">
            <a:avLst>
              <a:gd name="adj1" fmla="val 22663"/>
              <a:gd name="adj2" fmla="val 57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But </a:t>
            </a:r>
            <a:r>
              <a:rPr lang="en-US" b="1" dirty="0">
                <a:solidFill>
                  <a:schemeClr val="tx1"/>
                </a:solidFill>
              </a:rPr>
              <a:t>then </a:t>
            </a:r>
            <a:r>
              <a:rPr lang="en-US" b="1" dirty="0" smtClean="0">
                <a:solidFill>
                  <a:schemeClr val="tx1"/>
                </a:solidFill>
              </a:rPr>
              <a:t>I </a:t>
            </a:r>
            <a:r>
              <a:rPr lang="en-US" b="1" dirty="0">
                <a:solidFill>
                  <a:schemeClr val="tx1"/>
                </a:solidFill>
              </a:rPr>
              <a:t>was placed into another petri dish with clean distilled water.</a:t>
            </a:r>
          </a:p>
        </p:txBody>
      </p:sp>
      <p:sp>
        <p:nvSpPr>
          <p:cNvPr id="6" name="Oval 5"/>
          <p:cNvSpPr/>
          <p:nvPr/>
        </p:nvSpPr>
        <p:spPr>
          <a:xfrm>
            <a:off x="3962400" y="4572000"/>
            <a:ext cx="1714500" cy="1618191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FFFF"/>
                </a:solidFill>
              </a:ln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2895600" y="2057400"/>
            <a:ext cx="2514600" cy="226245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yes you’re correct… they added 30 mL of distilled water to the bottom of the petri dish. Then we were scooped into the </a:t>
            </a:r>
            <a:r>
              <a:rPr lang="en-US" sz="1400" b="1" dirty="0" err="1">
                <a:solidFill>
                  <a:schemeClr val="tx1"/>
                </a:solidFill>
              </a:rPr>
              <a:t>uhlig</a:t>
            </a:r>
            <a:r>
              <a:rPr lang="en-US" sz="1400" b="1" dirty="0">
                <a:solidFill>
                  <a:schemeClr val="tx1"/>
                </a:solidFill>
              </a:rPr>
              <a:t> extractor and sat for 24 hours.</a:t>
            </a:r>
          </a:p>
        </p:txBody>
      </p:sp>
      <p:sp>
        <p:nvSpPr>
          <p:cNvPr id="8" name="Oval 7"/>
          <p:cNvSpPr/>
          <p:nvPr/>
        </p:nvSpPr>
        <p:spPr>
          <a:xfrm>
            <a:off x="6781800" y="4041735"/>
            <a:ext cx="1311106" cy="225732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6911806" y="2403435"/>
            <a:ext cx="2003594" cy="16383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Oh…  </a:t>
            </a:r>
            <a:r>
              <a:rPr lang="en-US" b="1" dirty="0">
                <a:solidFill>
                  <a:schemeClr val="tx1"/>
                </a:solidFill>
              </a:rPr>
              <a:t>That’s why I thought I was </a:t>
            </a:r>
            <a:r>
              <a:rPr lang="en-US" b="1" dirty="0" smtClean="0">
                <a:solidFill>
                  <a:schemeClr val="tx1"/>
                </a:solidFill>
              </a:rPr>
              <a:t>falling!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862600" y="3581520"/>
              <a:ext cx="2351520" cy="28796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640" y="3577920"/>
                <a:ext cx="2359080" cy="28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1294960" y="6020880"/>
              <a:ext cx="1204920" cy="560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1640" y="6011880"/>
                <a:ext cx="122220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3673840" y="3800760"/>
              <a:ext cx="4377960" cy="12816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6640" y="3797160"/>
                <a:ext cx="4389840" cy="12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k 65"/>
              <p14:cNvContentPartPr/>
              <p14:nvPr/>
            </p14:nvContentPartPr>
            <p14:xfrm>
              <a:off x="3551080" y="4734240"/>
              <a:ext cx="2500560" cy="17434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7040" y="4729560"/>
                <a:ext cx="2521080" cy="17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Ink 66"/>
              <p14:cNvContentPartPr/>
              <p14:nvPr/>
            </p14:nvContentPartPr>
            <p14:xfrm>
              <a:off x="1277680" y="3336360"/>
              <a:ext cx="1107360" cy="6969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3720" y="3330240"/>
                <a:ext cx="112536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8" name="Ink 87"/>
              <p14:cNvContentPartPr/>
              <p14:nvPr/>
            </p14:nvContentPartPr>
            <p14:xfrm>
              <a:off x="7761640" y="4248600"/>
              <a:ext cx="729360" cy="22500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47960" y="4244280"/>
                <a:ext cx="747000" cy="22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/>
              <p14:cNvContentPartPr/>
              <p14:nvPr/>
            </p14:nvContentPartPr>
            <p14:xfrm>
              <a:off x="6465640" y="4169040"/>
              <a:ext cx="1037880" cy="24501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0240" y="4164000"/>
                <a:ext cx="1056600" cy="2458800"/>
              </a:xfrm>
              <a:prstGeom prst="rect">
                <a:avLst/>
              </a:prstGeom>
            </p:spPr>
          </p:pic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29910" y1="27242" x2="35856" y2="37733"/>
                        <a14:foregroundMark x1="25225" y1="26058" x2="34595" y2="22166"/>
                        <a14:foregroundMark x1="34054" y1="28934" x2="27027" y2="31134"/>
                        <a14:foregroundMark x1="44144" y1="22673" x2="51712" y2="13875"/>
                        <a14:foregroundMark x1="74775" y1="22673" x2="78919" y2="22673"/>
                        <a14:foregroundMark x1="75495" y1="27750" x2="37658" y2="77157"/>
                        <a14:foregroundMark x1="42342" y1="48900" x2="49369" y2="70558"/>
                        <a14:foregroundMark x1="51171" y1="44332" x2="51171" y2="44332"/>
                        <a14:foregroundMark x1="58198" y1="68190" x2="58198" y2="68190"/>
                        <a14:foregroundMark x1="61802" y1="69374" x2="61802" y2="71574"/>
                        <a14:foregroundMark x1="61802" y1="72081" x2="52973" y2="62098"/>
                        <a14:foregroundMark x1="77838" y1="45008" x2="76577" y2="59391"/>
                        <a14:foregroundMark x1="78919" y1="63790" x2="80721" y2="56007"/>
                        <a14:foregroundMark x1="72973" y1="72758" x2="47568" y2="82064"/>
                        <a14:foregroundMark x1="28649" y1="43824" x2="24505" y2="67682"/>
                        <a14:foregroundMark x1="70090" y1="81557" x2="72973" y2="83756"/>
                        <a14:foregroundMark x1="33514" y1="87648" x2="31712" y2="89848"/>
                        <a14:foregroundMark x1="35135" y1="26565" x2="32793" y2="26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47" y="228600"/>
            <a:ext cx="2149206" cy="228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75" name="Ink 7174"/>
              <p14:cNvContentPartPr/>
              <p14:nvPr/>
            </p14:nvContentPartPr>
            <p14:xfrm>
              <a:off x="5894320" y="545640"/>
              <a:ext cx="2206800" cy="1438560"/>
            </p14:xfrm>
          </p:contentPart>
        </mc:Choice>
        <mc:Fallback xmlns="">
          <p:pic>
            <p:nvPicPr>
              <p:cNvPr id="7175" name="Ink 71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74520" y="499920"/>
                <a:ext cx="2285280" cy="15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6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83100" y="4165979"/>
            <a:ext cx="2032000" cy="1968083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FFFF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1371600" y="3673435"/>
            <a:ext cx="1447800" cy="2755757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28600" y="1604642"/>
            <a:ext cx="2286000" cy="2184400"/>
          </a:xfrm>
          <a:prstGeom prst="wedgeEllipseCallout">
            <a:avLst>
              <a:gd name="adj1" fmla="val 22663"/>
              <a:gd name="adj2" fmla="val 57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</a:rPr>
              <a:t>ut </a:t>
            </a:r>
            <a:r>
              <a:rPr lang="en-US" sz="2400" b="1" dirty="0">
                <a:solidFill>
                  <a:schemeClr val="tx1"/>
                </a:solidFill>
              </a:rPr>
              <a:t>paisley, why were we so cold?</a:t>
            </a:r>
          </a:p>
        </p:txBody>
      </p:sp>
      <p:sp>
        <p:nvSpPr>
          <p:cNvPr id="7" name="Oval Callout 6"/>
          <p:cNvSpPr/>
          <p:nvPr/>
        </p:nvSpPr>
        <p:spPr>
          <a:xfrm flipH="1">
            <a:off x="3314700" y="1903529"/>
            <a:ext cx="2286000" cy="226245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Then </a:t>
            </a:r>
            <a:r>
              <a:rPr lang="en-US" sz="2000" b="1" dirty="0">
                <a:solidFill>
                  <a:schemeClr val="tx1"/>
                </a:solidFill>
              </a:rPr>
              <a:t>we had to be filtered one more time 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rot="675111">
            <a:off x="5892800" y="2925693"/>
            <a:ext cx="2781300" cy="1872267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</a:rPr>
              <a:t>ecause </a:t>
            </a:r>
            <a:r>
              <a:rPr lang="en-US" sz="2400" b="1" dirty="0">
                <a:solidFill>
                  <a:schemeClr val="tx1"/>
                </a:solidFill>
              </a:rPr>
              <a:t>we were </a:t>
            </a:r>
            <a:r>
              <a:rPr lang="en-US" sz="2400" b="1" dirty="0" smtClean="0">
                <a:solidFill>
                  <a:schemeClr val="tx1"/>
                </a:solidFill>
              </a:rPr>
              <a:t>put </a:t>
            </a:r>
            <a:r>
              <a:rPr lang="en-US" sz="2400" b="1" dirty="0">
                <a:solidFill>
                  <a:schemeClr val="tx1"/>
                </a:solidFill>
              </a:rPr>
              <a:t>into a refrigerator.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832160" y="3964920"/>
              <a:ext cx="746280" cy="2021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440" y="3959880"/>
                <a:ext cx="763920" cy="20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4041560" y="3366600"/>
              <a:ext cx="2644200" cy="31485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5800" y="3363000"/>
                <a:ext cx="2658600" cy="31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1016120" y="3128640"/>
              <a:ext cx="2652480" cy="35438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0360" y="3123960"/>
                <a:ext cx="2661480" cy="35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5"/>
              <p14:cNvContentPartPr/>
              <p14:nvPr/>
            </p14:nvContentPartPr>
            <p14:xfrm>
              <a:off x="5743280" y="3922440"/>
              <a:ext cx="1326960" cy="20415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3200" y="3919200"/>
                <a:ext cx="1341000" cy="20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9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31994" y="4038600"/>
            <a:ext cx="1311106" cy="225732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143000" y="2387600"/>
            <a:ext cx="2209800" cy="16383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 felt the humans staring at me though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4472250"/>
            <a:ext cx="2032000" cy="1968083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FFFF"/>
                </a:solidFill>
              </a:ln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3200400" y="2209800"/>
            <a:ext cx="2286000" cy="226245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</a:t>
            </a:r>
            <a:r>
              <a:rPr lang="en-US" sz="1400" b="1" dirty="0" smtClean="0">
                <a:solidFill>
                  <a:schemeClr val="tx1"/>
                </a:solidFill>
              </a:rPr>
              <a:t>he </a:t>
            </a:r>
            <a:r>
              <a:rPr lang="en-US" sz="1400" b="1" dirty="0">
                <a:solidFill>
                  <a:schemeClr val="tx1"/>
                </a:solidFill>
              </a:rPr>
              <a:t>humans were counting the total number of protozoa on a microscope slide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7938920" y="1263480"/>
              <a:ext cx="0" cy="2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0" cy="28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354">
            <a:off x="5833738" y="390568"/>
            <a:ext cx="2861287" cy="2787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00" name="Ink 8199"/>
              <p14:cNvContentPartPr/>
              <p14:nvPr/>
            </p14:nvContentPartPr>
            <p14:xfrm>
              <a:off x="213320" y="3473160"/>
              <a:ext cx="6816600" cy="3280680"/>
            </p14:xfrm>
          </p:contentPart>
        </mc:Choice>
        <mc:Fallback xmlns="">
          <p:pic>
            <p:nvPicPr>
              <p:cNvPr id="8200" name="Ink 819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200" y="3469560"/>
                <a:ext cx="6827760" cy="32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5765840" y="14605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46760" y="1441420"/>
                <a:ext cx="38520" cy="38520"/>
              </a:xfrm>
              <a:prstGeom prst="rect">
                <a:avLst/>
              </a:prstGeom>
            </p:spPr>
          </p:pic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6541">
            <a:off x="488950" y="152399"/>
            <a:ext cx="2908300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9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FFFF00"/>
                </a:solidFill>
              </a:rPr>
              <a:t>After all the data was collected…</a:t>
            </a:r>
            <a:endParaRPr lang="en-US" sz="4800" b="1" dirty="0">
              <a:ln/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Population Density of Protozoa in the Soil based on Proximity to Car Exhaust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5920846"/>
              </p:ext>
            </p:extLst>
          </p:nvPr>
        </p:nvGraphicFramePr>
        <p:xfrm>
          <a:off x="1295400" y="2819400"/>
          <a:ext cx="2354267" cy="3775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558"/>
                <a:gridCol w="1160709"/>
              </a:tblGrid>
              <a:tr h="328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Soil Sample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# of protozoa in 1 gram of soil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</a:tr>
              <a:tr h="293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Plot A Trial 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487836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</a:tr>
              <a:tr h="320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Plot B Trial 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586928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</a:tr>
              <a:tr h="412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Plot C Trial 1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46115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</a:tr>
              <a:tr h="412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Plot A Trial 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570159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</a:tr>
              <a:tr h="412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Plot B Trial 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444388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</a:tr>
              <a:tr h="412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Plot C Trial 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515658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</a:tr>
              <a:tr h="412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Plot A Trial 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415042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</a:tr>
              <a:tr h="319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Plot B Trial 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301848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</a:tr>
              <a:tr h="412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Plot C Trial 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364734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944" marR="33944" marT="0" marB="0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57400"/>
            <a:ext cx="4346575" cy="63976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Average Population Density of Protozoa Based on Proximity to Car Exhaust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49566130"/>
              </p:ext>
            </p:extLst>
          </p:nvPr>
        </p:nvGraphicFramePr>
        <p:xfrm>
          <a:off x="4800600" y="2895600"/>
          <a:ext cx="3886200" cy="3048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1219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Plot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 number of protozoa in 1 gram of soil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491012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444388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308835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2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Graphs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Bar Graph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Scatter Plot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343400" cy="3352800"/>
          </a:xfrm>
          <a:prstGeom prst="rect">
            <a:avLst/>
          </a:prstGeom>
          <a:noFill/>
        </p:spPr>
      </p:pic>
      <p:pic>
        <p:nvPicPr>
          <p:cNvPr id="8" name="Content Placeholder 7" descr="\\rediscsi\FeinsteinL$\Pictures\population density 2.PN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438400"/>
            <a:ext cx="4194175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2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/>
                <a:solidFill>
                  <a:srgbClr val="FFFF00"/>
                </a:solidFill>
              </a:rPr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" y="1524000"/>
            <a:ext cx="4038600" cy="4525963"/>
          </a:xfrm>
        </p:spPr>
        <p:txBody>
          <a:bodyPr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</a:t>
            </a:r>
            <a:r>
              <a:rPr lang="en-US" sz="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hypothesis was proven wrong in this experiment</a:t>
            </a:r>
          </a:p>
          <a:p>
            <a:r>
              <a:rPr lang="en-US" sz="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higher the car exhaust exposure, the population of protozoa increased</a:t>
            </a:r>
          </a:p>
          <a:p>
            <a:r>
              <a:rPr lang="en-US" sz="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Plot A (the highest exposure)  = 491,012 protozoa in one gram of soil</a:t>
            </a:r>
          </a:p>
          <a:p>
            <a:r>
              <a:rPr lang="en-US" sz="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Plot B (the medium exposure) = 444,388 protozoa in one gram of soil</a:t>
            </a:r>
          </a:p>
          <a:p>
            <a:r>
              <a:rPr lang="en-US" sz="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Plot C (the lowest exposure</a:t>
            </a:r>
            <a:r>
              <a:rPr lang="en-US" sz="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= </a:t>
            </a:r>
            <a:r>
              <a:rPr lang="en-US" sz="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308,835 protozoa in one gram of soil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638300"/>
            <a:ext cx="478206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Bibliography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14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http</a:t>
            </a:r>
            <a:r>
              <a:rPr lang="en-US" sz="14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://</a:t>
            </a:r>
            <a:r>
              <a:rPr lang="en-US" sz="14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ladygeekgirl.files.wordpress.com/2013/10/gabriella-and-taylor.jpg</a:t>
            </a:r>
            <a:endParaRPr lang="en-US" sz="14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https://www.youtube.com/watch?v=_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3nfrGdVcv0</a:t>
            </a: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http://4.bp.blogspot.com/_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qudJsVkP_bs/TAkXctf-8QI/AAAAAAAABEc/cSr4-Lz5rU8/s1600/soil+biota.bmp</a:t>
            </a: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/>
              </a:rPr>
              <a:t>http://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/>
              </a:rPr>
              <a:t>4206e9.medialib.glogster.com/media/316facb8d996b20cb42c2d92202b161cdecb505d1f0b120c1c5350c693551672/red-cartoon-car-with-exhaust-0071-1006-2115-1412-smu.jpg</a:t>
            </a: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/>
              </a:rPr>
              <a:t>http://94.136.40.103/~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/>
              </a:rPr>
              <a:t>newadenergy.com/procurement/wp-content/uploads/2014/03/CO2-in-clouds.jpg</a:t>
            </a: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/>
              </a:rPr>
              <a:t>http://lh3.ggpht.com/_lhmnlBFNfko/SCJfYI1EiSI/AAAAAAAAEVQ/_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/>
              </a:rPr>
              <a:t>ue4hTT_2pk/Nitrous+Oxide+molecule.jpg</a:t>
            </a: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/>
              </a:rPr>
              <a:t>http://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/>
              </a:rPr>
              <a:t>www.belgraviacentre.com/wp-content/uploads/2011/03/Acid-Rain-Bald-Man.gi</a:t>
            </a: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8"/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/>
              </a:rPr>
              <a:t>http://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/>
              </a:rPr>
              <a:t>www.clker.com/cliparts/N/O/C/B/D/i/agar-plate-md.pngf</a:t>
            </a: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0"/>
              </a:rPr>
              <a:t>http://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0"/>
              </a:rPr>
              <a:t>essre.rpcs.org/2009/OXYGEN/scraping%20soil%20sample%20into%20ulig.JPG</a:t>
            </a: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1"/>
              </a:rPr>
              <a:t>http://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1"/>
              </a:rPr>
              <a:t>st.depositphotos.com/1742172/1958/v/950/depositphotos_19584675-Alarm-clock-cartoon.jpg</a:t>
            </a: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2"/>
              </a:rPr>
              <a:t>http://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2"/>
              </a:rPr>
              <a:t>questgarden.com/84/74/3/100729110146/images/0060-0910-2412-1259_Young_Girl_Looking_Through_A_Microscope_clipart_imageCutout.png</a:t>
            </a: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3"/>
              </a:rPr>
              <a:t>http://</a:t>
            </a:r>
            <a:r>
              <a:rPr lang="en-US" sz="1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3"/>
              </a:rPr>
              <a:t>www.aidthoughts.org/wp-content/uploads/2013/11/jumpstreet.jpg</a:t>
            </a:r>
            <a:endParaRPr lang="en-US" sz="1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5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There was Pamela the Protozoan… she had two other friends Paige and Paisley </a:t>
            </a:r>
            <a:endParaRPr lang="en-US" sz="36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67" name="Ink 1066"/>
              <p14:cNvContentPartPr/>
              <p14:nvPr/>
            </p14:nvContentPartPr>
            <p14:xfrm>
              <a:off x="6179956" y="6065727"/>
              <a:ext cx="360" cy="360"/>
            </p14:xfrm>
          </p:contentPart>
        </mc:Choice>
        <mc:Fallback xmlns="">
          <p:pic>
            <p:nvPicPr>
              <p:cNvPr id="1067" name="Ink 106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7076" y="6062847"/>
                <a:ext cx="6120" cy="6120"/>
              </a:xfrm>
              <a:prstGeom prst="rect">
                <a:avLst/>
              </a:prstGeom>
            </p:spPr>
          </p:pic>
        </mc:Fallback>
      </mc:AlternateContent>
      <p:sp>
        <p:nvSpPr>
          <p:cNvPr id="1094" name="Oval 1093"/>
          <p:cNvSpPr/>
          <p:nvPr/>
        </p:nvSpPr>
        <p:spPr>
          <a:xfrm>
            <a:off x="1066800" y="2994207"/>
            <a:ext cx="1447800" cy="3254193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TextBox 1098"/>
          <p:cNvSpPr txBox="1"/>
          <p:nvPr/>
        </p:nvSpPr>
        <p:spPr>
          <a:xfrm>
            <a:off x="502696" y="229809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Pamela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00" name="TextBox 1099"/>
          <p:cNvSpPr txBox="1"/>
          <p:nvPr/>
        </p:nvSpPr>
        <p:spPr>
          <a:xfrm>
            <a:off x="3827814" y="2286000"/>
            <a:ext cx="163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Paige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01" name="Oval 1100"/>
          <p:cNvSpPr/>
          <p:nvPr/>
        </p:nvSpPr>
        <p:spPr>
          <a:xfrm>
            <a:off x="6705600" y="3387501"/>
            <a:ext cx="1905000" cy="177516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7" name="Straight Connector 1106"/>
          <p:cNvCxnSpPr>
            <a:stCxn id="1094" idx="0"/>
            <a:endCxn id="1099" idx="2"/>
          </p:cNvCxnSpPr>
          <p:nvPr/>
        </p:nvCxnSpPr>
        <p:spPr>
          <a:xfrm flipH="1" flipV="1">
            <a:off x="1607596" y="2944426"/>
            <a:ext cx="183104" cy="49781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Straight Connector 1133"/>
          <p:cNvCxnSpPr>
            <a:stCxn id="1094" idx="5"/>
          </p:cNvCxnSpPr>
          <p:nvPr/>
        </p:nvCxnSpPr>
        <p:spPr>
          <a:xfrm flipH="1">
            <a:off x="2158920" y="5771834"/>
            <a:ext cx="143655" cy="24844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Straight Connector 1136"/>
          <p:cNvCxnSpPr>
            <a:stCxn id="1094" idx="5"/>
            <a:endCxn id="1094" idx="4"/>
          </p:cNvCxnSpPr>
          <p:nvPr/>
        </p:nvCxnSpPr>
        <p:spPr>
          <a:xfrm flipH="1">
            <a:off x="1790700" y="5771834"/>
            <a:ext cx="511875" cy="47656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Straight Connector 1139"/>
          <p:cNvCxnSpPr>
            <a:stCxn id="1094" idx="5"/>
          </p:cNvCxnSpPr>
          <p:nvPr/>
        </p:nvCxnSpPr>
        <p:spPr>
          <a:xfrm flipH="1">
            <a:off x="2192041" y="5771834"/>
            <a:ext cx="110534" cy="19588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Straight Connector 1142"/>
          <p:cNvCxnSpPr>
            <a:stCxn id="1094" idx="5"/>
          </p:cNvCxnSpPr>
          <p:nvPr/>
        </p:nvCxnSpPr>
        <p:spPr>
          <a:xfrm flipH="1">
            <a:off x="2149200" y="5771834"/>
            <a:ext cx="153375" cy="26176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Curved Connector 1145"/>
          <p:cNvCxnSpPr>
            <a:stCxn id="1094" idx="4"/>
          </p:cNvCxnSpPr>
          <p:nvPr/>
        </p:nvCxnSpPr>
        <p:spPr>
          <a:xfrm rot="5400000" flipV="1">
            <a:off x="1900950" y="6138150"/>
            <a:ext cx="199920" cy="420420"/>
          </a:xfrm>
          <a:prstGeom prst="curvedConnector2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80" name="Ink 1179"/>
              <p14:cNvContentPartPr/>
              <p14:nvPr/>
            </p14:nvContentPartPr>
            <p14:xfrm>
              <a:off x="1125196" y="2774607"/>
              <a:ext cx="3855600" cy="1338840"/>
            </p14:xfrm>
          </p:contentPart>
        </mc:Choice>
        <mc:Fallback xmlns="">
          <p:pic>
            <p:nvPicPr>
              <p:cNvPr id="1180" name="Ink 117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3676" y="2753367"/>
                <a:ext cx="3870000" cy="13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84" name="Ink 1183"/>
              <p14:cNvContentPartPr/>
              <p14:nvPr/>
            </p14:nvContentPartPr>
            <p14:xfrm>
              <a:off x="1239676" y="4217127"/>
              <a:ext cx="1089360" cy="481680"/>
            </p14:xfrm>
          </p:contentPart>
        </mc:Choice>
        <mc:Fallback xmlns="">
          <p:pic>
            <p:nvPicPr>
              <p:cNvPr id="1184" name="Ink 118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1596" y="4186527"/>
                <a:ext cx="114804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85" name="Ink 1184"/>
              <p14:cNvContentPartPr/>
              <p14:nvPr/>
            </p14:nvContentPartPr>
            <p14:xfrm>
              <a:off x="2173516" y="3596847"/>
              <a:ext cx="694800" cy="2627640"/>
            </p14:xfrm>
          </p:contentPart>
        </mc:Choice>
        <mc:Fallback xmlns="">
          <p:pic>
            <p:nvPicPr>
              <p:cNvPr id="1185" name="Ink 118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7676" y="3572367"/>
                <a:ext cx="736200" cy="26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88" name="Ink 1187"/>
              <p14:cNvContentPartPr/>
              <p14:nvPr/>
            </p14:nvContentPartPr>
            <p14:xfrm>
              <a:off x="590236" y="3705927"/>
              <a:ext cx="874080" cy="2646720"/>
            </p14:xfrm>
          </p:contentPart>
        </mc:Choice>
        <mc:Fallback xmlns="">
          <p:pic>
            <p:nvPicPr>
              <p:cNvPr id="1188" name="Ink 118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7276" y="3687567"/>
                <a:ext cx="911160" cy="26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89" name="Ink 1188"/>
              <p14:cNvContentPartPr/>
              <p14:nvPr/>
            </p14:nvContentPartPr>
            <p14:xfrm>
              <a:off x="1607596" y="4790247"/>
              <a:ext cx="644760" cy="808200"/>
            </p14:xfrm>
          </p:contentPart>
        </mc:Choice>
        <mc:Fallback xmlns="">
          <p:pic>
            <p:nvPicPr>
              <p:cNvPr id="1189" name="Ink 118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78796" y="4760007"/>
                <a:ext cx="70416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90" name="Ink 1189"/>
              <p14:cNvContentPartPr/>
              <p14:nvPr/>
            </p14:nvContentPartPr>
            <p14:xfrm>
              <a:off x="758716" y="3338007"/>
              <a:ext cx="1515600" cy="3300480"/>
            </p14:xfrm>
          </p:contentPart>
        </mc:Choice>
        <mc:Fallback xmlns="">
          <p:pic>
            <p:nvPicPr>
              <p:cNvPr id="1190" name="Ink 118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2076" y="3318207"/>
                <a:ext cx="1554840" cy="33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92" name="Ink 1191"/>
              <p14:cNvContentPartPr/>
              <p14:nvPr/>
            </p14:nvContentPartPr>
            <p14:xfrm>
              <a:off x="4778116" y="4231527"/>
              <a:ext cx="1440" cy="0"/>
            </p14:xfrm>
          </p:contentPart>
        </mc:Choice>
        <mc:Fallback xmlns="">
          <p:pic>
            <p:nvPicPr>
              <p:cNvPr id="1192" name="Ink 119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0" y="0"/>
                <a:ext cx="1440" cy="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6591300" y="22859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Paisley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939916" y="2980712"/>
            <a:ext cx="1676400" cy="332412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10583836" y="5747127"/>
              <a:ext cx="777960" cy="583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80956" y="5744247"/>
                <a:ext cx="7837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41" name="Ink 1140"/>
              <p14:cNvContentPartPr/>
              <p14:nvPr/>
            </p14:nvContentPartPr>
            <p14:xfrm>
              <a:off x="3578596" y="3325767"/>
              <a:ext cx="608760" cy="2664720"/>
            </p14:xfrm>
          </p:contentPart>
        </mc:Choice>
        <mc:Fallback xmlns="">
          <p:pic>
            <p:nvPicPr>
              <p:cNvPr id="1141" name="Ink 11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59516" y="3316407"/>
                <a:ext cx="646920" cy="26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7" name="Ink 1056"/>
              <p14:cNvContentPartPr/>
              <p14:nvPr/>
            </p14:nvContentPartPr>
            <p14:xfrm>
              <a:off x="6734356" y="2846607"/>
              <a:ext cx="2371680" cy="2954880"/>
            </p14:xfrm>
          </p:contentPart>
        </mc:Choice>
        <mc:Fallback xmlns="">
          <p:pic>
            <p:nvPicPr>
              <p:cNvPr id="1057" name="Ink 105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19236" y="2830047"/>
                <a:ext cx="2399040" cy="29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58" name="Ink 1057"/>
              <p14:cNvContentPartPr/>
              <p14:nvPr/>
            </p14:nvContentPartPr>
            <p14:xfrm>
              <a:off x="4127956" y="2837247"/>
              <a:ext cx="2853000" cy="3786480"/>
            </p14:xfrm>
          </p:contentPart>
        </mc:Choice>
        <mc:Fallback xmlns="">
          <p:pic>
            <p:nvPicPr>
              <p:cNvPr id="1058" name="Ink 105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14276" y="2818887"/>
                <a:ext cx="2874960" cy="38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5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" grpId="0"/>
      <p:bldP spid="110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498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858000" y="4648200"/>
            <a:ext cx="160020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 rot="3789935">
            <a:off x="6368336" y="3700634"/>
            <a:ext cx="1100886" cy="1108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3175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Background</a:t>
            </a:r>
            <a:r>
              <a:rPr lang="en-US" sz="6000" b="1" dirty="0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Protozoa</a:t>
            </a:r>
            <a:endParaRPr lang="en-US" sz="6000" b="1" dirty="0">
              <a:ln w="11430">
                <a:noFill/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/>
              </a:rPr>
              <a:t>S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oil microorganisms</a:t>
            </a:r>
          </a:p>
          <a:p>
            <a:r>
              <a:rPr lang="en-US" sz="2400" b="1" dirty="0">
                <a:solidFill>
                  <a:srgbClr val="FFFF00"/>
                </a:solidFill>
                <a:effectLst/>
              </a:rPr>
              <a:t>B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enefit 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the growth of plants and the health of the larger 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ecosystem</a:t>
            </a:r>
          </a:p>
          <a:p>
            <a:r>
              <a:rPr lang="en-US" sz="2400" b="1" dirty="0">
                <a:solidFill>
                  <a:srgbClr val="FFFF00"/>
                </a:solidFill>
                <a:effectLst/>
              </a:rPr>
              <a:t>U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nicellular eukaryotes</a:t>
            </a:r>
          </a:p>
          <a:p>
            <a:r>
              <a:rPr lang="en-US" sz="2400" b="1" dirty="0">
                <a:solidFill>
                  <a:srgbClr val="FFFF00"/>
                </a:solidFill>
                <a:effectLst/>
              </a:rPr>
              <a:t>L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ive 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in water-filled 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pores </a:t>
            </a:r>
          </a:p>
          <a:p>
            <a:r>
              <a:rPr lang="en-US" sz="2400" b="1" dirty="0">
                <a:solidFill>
                  <a:srgbClr val="FFFF00"/>
                </a:solidFill>
                <a:effectLst/>
              </a:rPr>
              <a:t>R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eproduce 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by binary 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fission</a:t>
            </a:r>
          </a:p>
          <a:p>
            <a:r>
              <a:rPr lang="en-US" sz="2400" b="1" dirty="0">
                <a:solidFill>
                  <a:srgbClr val="FFFF00"/>
                </a:solidFill>
                <a:effectLst/>
              </a:rPr>
              <a:t>L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ocated near 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the roots of 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plants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/>
              </a:rPr>
              <a:t>Allow 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plants to absorb additional nutrients to perform daily 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functions </a:t>
            </a:r>
            <a:endParaRPr lang="en-US" sz="2400" b="1" dirty="0">
              <a:solidFill>
                <a:srgbClr val="FFFF00"/>
              </a:solidFill>
              <a:effectLst/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Protozoa Function in Environment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/>
              </a:rPr>
              <a:t>Protozoa consume bacteria</a:t>
            </a:r>
          </a:p>
          <a:p>
            <a:r>
              <a:rPr lang="en-US" b="1" dirty="0">
                <a:solidFill>
                  <a:srgbClr val="FFFF00"/>
                </a:solidFill>
                <a:effectLst/>
              </a:rPr>
              <a:t>Protozoa control the decomposition rate and maintain the nitrogen cycle in the soil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Nitrogen Cycle </a:t>
            </a:r>
            <a:endParaRPr lang="en-US" sz="4800" b="1" dirty="0">
              <a:ln w="12700" cmpd="sng">
                <a:noFill/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01" y="1191418"/>
            <a:ext cx="6928998" cy="528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3795486" y="5029200"/>
            <a:ext cx="2133600" cy="1295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Effect of Greenhouse Gases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597"/>
            <a:ext cx="4038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8800" b="1" dirty="0">
                <a:solidFill>
                  <a:srgbClr val="FFFF00"/>
                </a:solidFill>
                <a:effectLst/>
              </a:rPr>
              <a:t>Carbon dioxide is a greenhouse gas that comes from fossil fuels </a:t>
            </a:r>
          </a:p>
          <a:p>
            <a:r>
              <a:rPr lang="en-US" sz="8800" b="1" dirty="0">
                <a:solidFill>
                  <a:srgbClr val="FFFF00"/>
                </a:solidFill>
                <a:effectLst/>
              </a:rPr>
              <a:t>Nitrous oxide, sulfur dioxide, and </a:t>
            </a:r>
            <a:r>
              <a:rPr lang="en-US" sz="8800" b="1" dirty="0" smtClean="0">
                <a:solidFill>
                  <a:srgbClr val="FFFF00"/>
                </a:solidFill>
                <a:effectLst/>
              </a:rPr>
              <a:t>menthol </a:t>
            </a:r>
            <a:r>
              <a:rPr lang="en-US" sz="8800" b="1" dirty="0">
                <a:solidFill>
                  <a:srgbClr val="FFFF00"/>
                </a:solidFill>
                <a:effectLst/>
              </a:rPr>
              <a:t>gas come from the burning of fuel as well</a:t>
            </a:r>
          </a:p>
          <a:p>
            <a:r>
              <a:rPr lang="en-US" sz="8800" b="1" dirty="0">
                <a:solidFill>
                  <a:srgbClr val="FFFF00"/>
                </a:solidFill>
                <a:effectLst/>
              </a:rPr>
              <a:t>For every gallon of gas burned, pounds of these gases are produced and leaked into the atmosphere </a:t>
            </a:r>
          </a:p>
          <a:p>
            <a:r>
              <a:rPr lang="en-US" sz="8800" b="1" dirty="0" smtClean="0">
                <a:solidFill>
                  <a:srgbClr val="FFFF00"/>
                </a:solidFill>
                <a:effectLst/>
              </a:rPr>
              <a:t>Moisture in the air increases effects of chemicals </a:t>
            </a:r>
            <a:endParaRPr lang="en-US" sz="8800" b="1" dirty="0">
              <a:solidFill>
                <a:srgbClr val="FFFF00"/>
              </a:solidFill>
              <a:effectLst/>
            </a:endParaRPr>
          </a:p>
          <a:p>
            <a:r>
              <a:rPr lang="en-US" sz="8800" b="1" dirty="0">
                <a:solidFill>
                  <a:srgbClr val="FFFF00"/>
                </a:solidFill>
                <a:effectLst/>
              </a:rPr>
              <a:t>When  nitrous oxide and sulfur dioxide from the exhaust mix with water and oxygen in the atmosphere, it produces </a:t>
            </a:r>
            <a:r>
              <a:rPr lang="en-US" sz="8800" b="1" dirty="0" smtClean="0">
                <a:solidFill>
                  <a:srgbClr val="FFFF00"/>
                </a:solidFill>
                <a:effectLst/>
              </a:rPr>
              <a:t>ACID RAIN</a:t>
            </a:r>
            <a:endParaRPr lang="en-US" sz="8800" b="1" dirty="0">
              <a:solidFill>
                <a:srgbClr val="FFFF00"/>
              </a:solidFill>
              <a:effectLst/>
            </a:endParaRPr>
          </a:p>
          <a:p>
            <a:endParaRPr lang="en-US" sz="8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886200"/>
            <a:ext cx="3733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9248">
            <a:off x="6488897" y="3048439"/>
            <a:ext cx="135294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0453">
            <a:off x="7585649" y="2569034"/>
            <a:ext cx="1195699" cy="8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Pollution Affects Soil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  <a:effectLst/>
              </a:rPr>
              <a:t>When too much car exhaust is close to the water pores, the soil becomes more acidic</a:t>
            </a:r>
          </a:p>
          <a:p>
            <a:r>
              <a:rPr lang="en-US" b="1" dirty="0">
                <a:solidFill>
                  <a:srgbClr val="FFFF00"/>
                </a:solidFill>
                <a:effectLst/>
              </a:rPr>
              <a:t>If this happens the pH level of the soil will decrease</a:t>
            </a:r>
          </a:p>
          <a:p>
            <a:r>
              <a:rPr lang="en-US" b="1" dirty="0">
                <a:solidFill>
                  <a:srgbClr val="FFFF00"/>
                </a:solidFill>
                <a:effectLst/>
              </a:rPr>
              <a:t>pH measures the acidity or basicity of the substance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648200"/>
            <a:ext cx="1738312" cy="203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6" y="1676400"/>
            <a:ext cx="2743200" cy="13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524500" y="3200400"/>
            <a:ext cx="1585912" cy="12985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rgbimg.com/cache1trwcT/users/x/xy/xymonau/600/nMTRs3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9" y="-20782"/>
            <a:ext cx="91440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232" y="160277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While Pamela was having a conversation with her friends she realized, there was something above her head about to capture her and her friends.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09600" y="4689764"/>
            <a:ext cx="1676400" cy="1558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3088161"/>
            <a:ext cx="1524000" cy="22513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4267200"/>
            <a:ext cx="1600200" cy="2209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81" name="Ink 1080"/>
              <p14:cNvContentPartPr/>
              <p14:nvPr/>
            </p14:nvContentPartPr>
            <p14:xfrm>
              <a:off x="2557996" y="3743007"/>
              <a:ext cx="2158920" cy="1423800"/>
            </p14:xfrm>
          </p:contentPart>
        </mc:Choice>
        <mc:Fallback xmlns="">
          <p:pic>
            <p:nvPicPr>
              <p:cNvPr id="1081" name="Ink 108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2596" y="3724647"/>
                <a:ext cx="2183040" cy="14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91" name="Ink 1090"/>
              <p14:cNvContentPartPr/>
              <p14:nvPr/>
            </p14:nvContentPartPr>
            <p14:xfrm>
              <a:off x="2929156" y="2810607"/>
              <a:ext cx="1408320" cy="720720"/>
            </p14:xfrm>
          </p:contentPart>
        </mc:Choice>
        <mc:Fallback xmlns="">
          <p:pic>
            <p:nvPicPr>
              <p:cNvPr id="1091" name="Ink 109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6916" y="2805207"/>
                <a:ext cx="143172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0" name="Ink 1119"/>
              <p14:cNvContentPartPr/>
              <p14:nvPr/>
            </p14:nvContentPartPr>
            <p14:xfrm>
              <a:off x="4148836" y="4983927"/>
              <a:ext cx="2132280" cy="1716120"/>
            </p14:xfrm>
          </p:contentPart>
        </mc:Choice>
        <mc:Fallback xmlns="">
          <p:pic>
            <p:nvPicPr>
              <p:cNvPr id="1120" name="Ink 11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41996" y="4966647"/>
                <a:ext cx="2145960" cy="17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48" name="Ink 1147"/>
              <p14:cNvContentPartPr/>
              <p14:nvPr/>
            </p14:nvContentPartPr>
            <p14:xfrm>
              <a:off x="4597756" y="4436727"/>
              <a:ext cx="1458720" cy="1224000"/>
            </p14:xfrm>
          </p:contentPart>
        </mc:Choice>
        <mc:Fallback xmlns="">
          <p:pic>
            <p:nvPicPr>
              <p:cNvPr id="1148" name="Ink 114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81196" y="4429887"/>
                <a:ext cx="1485360" cy="12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51" name="Ink 1150"/>
              <p14:cNvContentPartPr/>
              <p14:nvPr/>
            </p14:nvContentPartPr>
            <p14:xfrm>
              <a:off x="3809356" y="3457887"/>
              <a:ext cx="1698840" cy="2664000"/>
            </p14:xfrm>
          </p:contentPart>
        </mc:Choice>
        <mc:Fallback xmlns="">
          <p:pic>
            <p:nvPicPr>
              <p:cNvPr id="1151" name="Ink 115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1716" y="3442407"/>
                <a:ext cx="1736640" cy="26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62" name="Ink 1161"/>
              <p14:cNvContentPartPr/>
              <p14:nvPr/>
            </p14:nvContentPartPr>
            <p14:xfrm>
              <a:off x="249676" y="4097247"/>
              <a:ext cx="5353560" cy="1964880"/>
            </p14:xfrm>
          </p:contentPart>
        </mc:Choice>
        <mc:Fallback xmlns="">
          <p:pic>
            <p:nvPicPr>
              <p:cNvPr id="1162" name="Ink 116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8156" y="4087527"/>
                <a:ext cx="5380920" cy="19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63" name="Ink 1162"/>
              <p14:cNvContentPartPr/>
              <p14:nvPr/>
            </p14:nvContentPartPr>
            <p14:xfrm>
              <a:off x="705076" y="2922927"/>
              <a:ext cx="2860920" cy="3673800"/>
            </p14:xfrm>
          </p:contentPart>
        </mc:Choice>
        <mc:Fallback xmlns="">
          <p:pic>
            <p:nvPicPr>
              <p:cNvPr id="1163" name="Ink 116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0036" y="2907447"/>
                <a:ext cx="2882160" cy="37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64" name="Ink 1163"/>
              <p14:cNvContentPartPr/>
              <p14:nvPr/>
            </p14:nvContentPartPr>
            <p14:xfrm>
              <a:off x="2104396" y="3468687"/>
              <a:ext cx="803880" cy="2901960"/>
            </p14:xfrm>
          </p:contentPart>
        </mc:Choice>
        <mc:Fallback xmlns="">
          <p:pic>
            <p:nvPicPr>
              <p:cNvPr id="1164" name="Ink 116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91796" y="3465807"/>
                <a:ext cx="824400" cy="29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65" name="Ink 1164"/>
              <p14:cNvContentPartPr/>
              <p14:nvPr/>
            </p14:nvContentPartPr>
            <p14:xfrm>
              <a:off x="2867236" y="3983487"/>
              <a:ext cx="2849040" cy="1608840"/>
            </p14:xfrm>
          </p:contentPart>
        </mc:Choice>
        <mc:Fallback xmlns="">
          <p:pic>
            <p:nvPicPr>
              <p:cNvPr id="1165" name="Ink 116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52836" y="3969807"/>
                <a:ext cx="2877840" cy="16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66" name="Ink 1165"/>
              <p14:cNvContentPartPr/>
              <p14:nvPr/>
            </p14:nvContentPartPr>
            <p14:xfrm>
              <a:off x="1155436" y="5833887"/>
              <a:ext cx="1063800" cy="860400"/>
            </p14:xfrm>
          </p:contentPart>
        </mc:Choice>
        <mc:Fallback xmlns="">
          <p:pic>
            <p:nvPicPr>
              <p:cNvPr id="1166" name="Ink 116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9956" y="5825247"/>
                <a:ext cx="1089360" cy="8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68" name="Ink 1167"/>
              <p14:cNvContentPartPr/>
              <p14:nvPr/>
            </p14:nvContentPartPr>
            <p14:xfrm>
              <a:off x="1468276" y="4216767"/>
              <a:ext cx="492840" cy="1668240"/>
            </p14:xfrm>
          </p:contentPart>
        </mc:Choice>
        <mc:Fallback xmlns="">
          <p:pic>
            <p:nvPicPr>
              <p:cNvPr id="1168" name="Ink 116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55676" y="4205247"/>
                <a:ext cx="525240" cy="16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71" name="Ink 1170"/>
              <p14:cNvContentPartPr/>
              <p14:nvPr/>
            </p14:nvContentPartPr>
            <p14:xfrm>
              <a:off x="214396" y="4043247"/>
              <a:ext cx="4172760" cy="2478600"/>
            </p14:xfrm>
          </p:contentPart>
        </mc:Choice>
        <mc:Fallback xmlns="">
          <p:pic>
            <p:nvPicPr>
              <p:cNvPr id="1171" name="Ink 117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2876" y="4032087"/>
                <a:ext cx="4194720" cy="2494800"/>
              </a:xfrm>
              <a:prstGeom prst="rect">
                <a:avLst/>
              </a:prstGeom>
            </p:spPr>
          </p:pic>
        </mc:Fallback>
      </mc:AlternateContent>
      <p:sp>
        <p:nvSpPr>
          <p:cNvPr id="1172" name="Oval Callout 1171"/>
          <p:cNvSpPr/>
          <p:nvPr/>
        </p:nvSpPr>
        <p:spPr>
          <a:xfrm>
            <a:off x="5867400" y="3170967"/>
            <a:ext cx="2133600" cy="151879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TextBox 1172"/>
          <p:cNvSpPr txBox="1"/>
          <p:nvPr/>
        </p:nvSpPr>
        <p:spPr>
          <a:xfrm>
            <a:off x="5867400" y="3522099"/>
            <a:ext cx="21336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that above your head Paisley?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96607" y="939829"/>
            <a:ext cx="2674302" cy="3103418"/>
          </a:xfrm>
          <a:custGeom>
            <a:avLst/>
            <a:gdLst>
              <a:gd name="connsiteX0" fmla="*/ 55793 w 2674302"/>
              <a:gd name="connsiteY0" fmla="*/ 332509 h 3103418"/>
              <a:gd name="connsiteX1" fmla="*/ 83502 w 2674302"/>
              <a:gd name="connsiteY1" fmla="*/ 526473 h 3103418"/>
              <a:gd name="connsiteX2" fmla="*/ 111211 w 2674302"/>
              <a:gd name="connsiteY2" fmla="*/ 651163 h 3103418"/>
              <a:gd name="connsiteX3" fmla="*/ 596120 w 2674302"/>
              <a:gd name="connsiteY3" fmla="*/ 623454 h 3103418"/>
              <a:gd name="connsiteX4" fmla="*/ 845502 w 2674302"/>
              <a:gd name="connsiteY4" fmla="*/ 637309 h 3103418"/>
              <a:gd name="connsiteX5" fmla="*/ 887066 w 2674302"/>
              <a:gd name="connsiteY5" fmla="*/ 858982 h 3103418"/>
              <a:gd name="connsiteX6" fmla="*/ 900920 w 2674302"/>
              <a:gd name="connsiteY6" fmla="*/ 942109 h 3103418"/>
              <a:gd name="connsiteX7" fmla="*/ 900920 w 2674302"/>
              <a:gd name="connsiteY7" fmla="*/ 2008909 h 3103418"/>
              <a:gd name="connsiteX8" fmla="*/ 928629 w 2674302"/>
              <a:gd name="connsiteY8" fmla="*/ 2244436 h 3103418"/>
              <a:gd name="connsiteX9" fmla="*/ 956338 w 2674302"/>
              <a:gd name="connsiteY9" fmla="*/ 2355273 h 3103418"/>
              <a:gd name="connsiteX10" fmla="*/ 970193 w 2674302"/>
              <a:gd name="connsiteY10" fmla="*/ 2493818 h 3103418"/>
              <a:gd name="connsiteX11" fmla="*/ 984048 w 2674302"/>
              <a:gd name="connsiteY11" fmla="*/ 2604654 h 3103418"/>
              <a:gd name="connsiteX12" fmla="*/ 997902 w 2674302"/>
              <a:gd name="connsiteY12" fmla="*/ 2895600 h 3103418"/>
              <a:gd name="connsiteX13" fmla="*/ 1025611 w 2674302"/>
              <a:gd name="connsiteY13" fmla="*/ 3061854 h 3103418"/>
              <a:gd name="connsiteX14" fmla="*/ 1053320 w 2674302"/>
              <a:gd name="connsiteY14" fmla="*/ 3103418 h 3103418"/>
              <a:gd name="connsiteX15" fmla="*/ 1191866 w 2674302"/>
              <a:gd name="connsiteY15" fmla="*/ 3075709 h 3103418"/>
              <a:gd name="connsiteX16" fmla="*/ 1330411 w 2674302"/>
              <a:gd name="connsiteY16" fmla="*/ 3048000 h 3103418"/>
              <a:gd name="connsiteX17" fmla="*/ 1385829 w 2674302"/>
              <a:gd name="connsiteY17" fmla="*/ 3061854 h 3103418"/>
              <a:gd name="connsiteX18" fmla="*/ 1496666 w 2674302"/>
              <a:gd name="connsiteY18" fmla="*/ 3034145 h 3103418"/>
              <a:gd name="connsiteX19" fmla="*/ 1565938 w 2674302"/>
              <a:gd name="connsiteY19" fmla="*/ 3020291 h 3103418"/>
              <a:gd name="connsiteX20" fmla="*/ 1801466 w 2674302"/>
              <a:gd name="connsiteY20" fmla="*/ 2992582 h 3103418"/>
              <a:gd name="connsiteX21" fmla="*/ 1912302 w 2674302"/>
              <a:gd name="connsiteY21" fmla="*/ 2964873 h 3103418"/>
              <a:gd name="connsiteX22" fmla="*/ 1981575 w 2674302"/>
              <a:gd name="connsiteY22" fmla="*/ 2951018 h 3103418"/>
              <a:gd name="connsiteX23" fmla="*/ 1953866 w 2674302"/>
              <a:gd name="connsiteY23" fmla="*/ 2840182 h 3103418"/>
              <a:gd name="connsiteX24" fmla="*/ 1926157 w 2674302"/>
              <a:gd name="connsiteY24" fmla="*/ 2673927 h 3103418"/>
              <a:gd name="connsiteX25" fmla="*/ 1912302 w 2674302"/>
              <a:gd name="connsiteY25" fmla="*/ 2466109 h 3103418"/>
              <a:gd name="connsiteX26" fmla="*/ 1884593 w 2674302"/>
              <a:gd name="connsiteY26" fmla="*/ 2258291 h 3103418"/>
              <a:gd name="connsiteX27" fmla="*/ 1856884 w 2674302"/>
              <a:gd name="connsiteY27" fmla="*/ 2147454 h 3103418"/>
              <a:gd name="connsiteX28" fmla="*/ 1829175 w 2674302"/>
              <a:gd name="connsiteY28" fmla="*/ 2036618 h 3103418"/>
              <a:gd name="connsiteX29" fmla="*/ 1815320 w 2674302"/>
              <a:gd name="connsiteY29" fmla="*/ 1911927 h 3103418"/>
              <a:gd name="connsiteX30" fmla="*/ 1801466 w 2674302"/>
              <a:gd name="connsiteY30" fmla="*/ 1856509 h 3103418"/>
              <a:gd name="connsiteX31" fmla="*/ 1787611 w 2674302"/>
              <a:gd name="connsiteY31" fmla="*/ 1690254 h 3103418"/>
              <a:gd name="connsiteX32" fmla="*/ 1773757 w 2674302"/>
              <a:gd name="connsiteY32" fmla="*/ 1593273 h 3103418"/>
              <a:gd name="connsiteX33" fmla="*/ 1759902 w 2674302"/>
              <a:gd name="connsiteY33" fmla="*/ 1468582 h 3103418"/>
              <a:gd name="connsiteX34" fmla="*/ 1746048 w 2674302"/>
              <a:gd name="connsiteY34" fmla="*/ 983673 h 3103418"/>
              <a:gd name="connsiteX35" fmla="*/ 1718338 w 2674302"/>
              <a:gd name="connsiteY35" fmla="*/ 762000 h 3103418"/>
              <a:gd name="connsiteX36" fmla="*/ 1704484 w 2674302"/>
              <a:gd name="connsiteY36" fmla="*/ 623454 h 3103418"/>
              <a:gd name="connsiteX37" fmla="*/ 2092411 w 2674302"/>
              <a:gd name="connsiteY37" fmla="*/ 581891 h 3103418"/>
              <a:gd name="connsiteX38" fmla="*/ 2424920 w 2674302"/>
              <a:gd name="connsiteY38" fmla="*/ 554182 h 3103418"/>
              <a:gd name="connsiteX39" fmla="*/ 2674302 w 2674302"/>
              <a:gd name="connsiteY39" fmla="*/ 526473 h 3103418"/>
              <a:gd name="connsiteX40" fmla="*/ 2660448 w 2674302"/>
              <a:gd name="connsiteY40" fmla="*/ 429491 h 3103418"/>
              <a:gd name="connsiteX41" fmla="*/ 2632738 w 2674302"/>
              <a:gd name="connsiteY41" fmla="*/ 277091 h 3103418"/>
              <a:gd name="connsiteX42" fmla="*/ 2605029 w 2674302"/>
              <a:gd name="connsiteY42" fmla="*/ 55418 h 3103418"/>
              <a:gd name="connsiteX43" fmla="*/ 2314084 w 2674302"/>
              <a:gd name="connsiteY43" fmla="*/ 69273 h 3103418"/>
              <a:gd name="connsiteX44" fmla="*/ 1912302 w 2674302"/>
              <a:gd name="connsiteY44" fmla="*/ 69273 h 3103418"/>
              <a:gd name="connsiteX45" fmla="*/ 1399684 w 2674302"/>
              <a:gd name="connsiteY45" fmla="*/ 69273 h 3103418"/>
              <a:gd name="connsiteX46" fmla="*/ 1330411 w 2674302"/>
              <a:gd name="connsiteY46" fmla="*/ 55418 h 3103418"/>
              <a:gd name="connsiteX47" fmla="*/ 1219575 w 2674302"/>
              <a:gd name="connsiteY47" fmla="*/ 27709 h 3103418"/>
              <a:gd name="connsiteX48" fmla="*/ 900920 w 2674302"/>
              <a:gd name="connsiteY48" fmla="*/ 0 h 3103418"/>
              <a:gd name="connsiteX49" fmla="*/ 831648 w 2674302"/>
              <a:gd name="connsiteY49" fmla="*/ 13854 h 3103418"/>
              <a:gd name="connsiteX50" fmla="*/ 734666 w 2674302"/>
              <a:gd name="connsiteY50" fmla="*/ 27709 h 3103418"/>
              <a:gd name="connsiteX51" fmla="*/ 609975 w 2674302"/>
              <a:gd name="connsiteY51" fmla="*/ 55418 h 3103418"/>
              <a:gd name="connsiteX52" fmla="*/ 416011 w 2674302"/>
              <a:gd name="connsiteY52" fmla="*/ 69273 h 3103418"/>
              <a:gd name="connsiteX53" fmla="*/ 235902 w 2674302"/>
              <a:gd name="connsiteY53" fmla="*/ 96982 h 3103418"/>
              <a:gd name="connsiteX54" fmla="*/ 125066 w 2674302"/>
              <a:gd name="connsiteY54" fmla="*/ 110836 h 3103418"/>
              <a:gd name="connsiteX55" fmla="*/ 28084 w 2674302"/>
              <a:gd name="connsiteY55" fmla="*/ 124691 h 3103418"/>
              <a:gd name="connsiteX56" fmla="*/ 375 w 2674302"/>
              <a:gd name="connsiteY56" fmla="*/ 166254 h 3103418"/>
              <a:gd name="connsiteX57" fmla="*/ 14229 w 2674302"/>
              <a:gd name="connsiteY57" fmla="*/ 221673 h 3103418"/>
              <a:gd name="connsiteX58" fmla="*/ 41938 w 2674302"/>
              <a:gd name="connsiteY58" fmla="*/ 360218 h 3103418"/>
              <a:gd name="connsiteX59" fmla="*/ 55793 w 2674302"/>
              <a:gd name="connsiteY59" fmla="*/ 415636 h 3103418"/>
              <a:gd name="connsiteX60" fmla="*/ 69648 w 2674302"/>
              <a:gd name="connsiteY60" fmla="*/ 429491 h 310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674302" h="3103418">
                <a:moveTo>
                  <a:pt x="55793" y="332509"/>
                </a:moveTo>
                <a:cubicBezTo>
                  <a:pt x="77842" y="530946"/>
                  <a:pt x="58297" y="387846"/>
                  <a:pt x="83502" y="526473"/>
                </a:cubicBezTo>
                <a:cubicBezTo>
                  <a:pt x="103008" y="633754"/>
                  <a:pt x="86785" y="577882"/>
                  <a:pt x="111211" y="651163"/>
                </a:cubicBezTo>
                <a:cubicBezTo>
                  <a:pt x="309495" y="626379"/>
                  <a:pt x="306711" y="623454"/>
                  <a:pt x="596120" y="623454"/>
                </a:cubicBezTo>
                <a:cubicBezTo>
                  <a:pt x="679376" y="623454"/>
                  <a:pt x="762375" y="632691"/>
                  <a:pt x="845502" y="637309"/>
                </a:cubicBezTo>
                <a:cubicBezTo>
                  <a:pt x="908442" y="731720"/>
                  <a:pt x="865314" y="652342"/>
                  <a:pt x="887066" y="858982"/>
                </a:cubicBezTo>
                <a:cubicBezTo>
                  <a:pt x="890007" y="886919"/>
                  <a:pt x="896302" y="914400"/>
                  <a:pt x="900920" y="942109"/>
                </a:cubicBezTo>
                <a:cubicBezTo>
                  <a:pt x="888298" y="1510107"/>
                  <a:pt x="877361" y="1502380"/>
                  <a:pt x="900920" y="2008909"/>
                </a:cubicBezTo>
                <a:cubicBezTo>
                  <a:pt x="903890" y="2072768"/>
                  <a:pt x="913784" y="2175160"/>
                  <a:pt x="928629" y="2244436"/>
                </a:cubicBezTo>
                <a:cubicBezTo>
                  <a:pt x="936608" y="2281673"/>
                  <a:pt x="956338" y="2355273"/>
                  <a:pt x="956338" y="2355273"/>
                </a:cubicBezTo>
                <a:cubicBezTo>
                  <a:pt x="960956" y="2401455"/>
                  <a:pt x="965067" y="2447690"/>
                  <a:pt x="970193" y="2493818"/>
                </a:cubicBezTo>
                <a:cubicBezTo>
                  <a:pt x="974305" y="2530823"/>
                  <a:pt x="981486" y="2567509"/>
                  <a:pt x="984048" y="2604654"/>
                </a:cubicBezTo>
                <a:cubicBezTo>
                  <a:pt x="990728" y="2701516"/>
                  <a:pt x="991222" y="2798738"/>
                  <a:pt x="997902" y="2895600"/>
                </a:cubicBezTo>
                <a:cubicBezTo>
                  <a:pt x="999324" y="2916226"/>
                  <a:pt x="1010293" y="3026111"/>
                  <a:pt x="1025611" y="3061854"/>
                </a:cubicBezTo>
                <a:cubicBezTo>
                  <a:pt x="1032170" y="3077159"/>
                  <a:pt x="1044084" y="3089563"/>
                  <a:pt x="1053320" y="3103418"/>
                </a:cubicBezTo>
                <a:cubicBezTo>
                  <a:pt x="1246700" y="3071187"/>
                  <a:pt x="1047195" y="3106710"/>
                  <a:pt x="1191866" y="3075709"/>
                </a:cubicBezTo>
                <a:cubicBezTo>
                  <a:pt x="1237917" y="3065841"/>
                  <a:pt x="1330411" y="3048000"/>
                  <a:pt x="1330411" y="3048000"/>
                </a:cubicBezTo>
                <a:cubicBezTo>
                  <a:pt x="1348884" y="3052618"/>
                  <a:pt x="1366788" y="3061854"/>
                  <a:pt x="1385829" y="3061854"/>
                </a:cubicBezTo>
                <a:cubicBezTo>
                  <a:pt x="1436901" y="3061854"/>
                  <a:pt x="1452932" y="3045079"/>
                  <a:pt x="1496666" y="3034145"/>
                </a:cubicBezTo>
                <a:cubicBezTo>
                  <a:pt x="1519511" y="3028434"/>
                  <a:pt x="1542597" y="3023403"/>
                  <a:pt x="1565938" y="3020291"/>
                </a:cubicBezTo>
                <a:cubicBezTo>
                  <a:pt x="1762865" y="2994034"/>
                  <a:pt x="1640324" y="3019439"/>
                  <a:pt x="1801466" y="2992582"/>
                </a:cubicBezTo>
                <a:cubicBezTo>
                  <a:pt x="1954638" y="2967053"/>
                  <a:pt x="1805246" y="2991637"/>
                  <a:pt x="1912302" y="2964873"/>
                </a:cubicBezTo>
                <a:cubicBezTo>
                  <a:pt x="1935147" y="2959162"/>
                  <a:pt x="1958484" y="2955636"/>
                  <a:pt x="1981575" y="2951018"/>
                </a:cubicBezTo>
                <a:cubicBezTo>
                  <a:pt x="1962865" y="2894889"/>
                  <a:pt x="1966405" y="2911238"/>
                  <a:pt x="1953866" y="2840182"/>
                </a:cubicBezTo>
                <a:cubicBezTo>
                  <a:pt x="1944102" y="2784854"/>
                  <a:pt x="1926157" y="2673927"/>
                  <a:pt x="1926157" y="2673927"/>
                </a:cubicBezTo>
                <a:cubicBezTo>
                  <a:pt x="1921539" y="2604654"/>
                  <a:pt x="1918068" y="2535296"/>
                  <a:pt x="1912302" y="2466109"/>
                </a:cubicBezTo>
                <a:cubicBezTo>
                  <a:pt x="1905544" y="2385018"/>
                  <a:pt x="1898473" y="2334627"/>
                  <a:pt x="1884593" y="2258291"/>
                </a:cubicBezTo>
                <a:cubicBezTo>
                  <a:pt x="1859945" y="2122729"/>
                  <a:pt x="1883102" y="2243588"/>
                  <a:pt x="1856884" y="2147454"/>
                </a:cubicBezTo>
                <a:cubicBezTo>
                  <a:pt x="1846864" y="2110713"/>
                  <a:pt x="1829175" y="2036618"/>
                  <a:pt x="1829175" y="2036618"/>
                </a:cubicBezTo>
                <a:cubicBezTo>
                  <a:pt x="1824557" y="1995054"/>
                  <a:pt x="1821679" y="1953260"/>
                  <a:pt x="1815320" y="1911927"/>
                </a:cubicBezTo>
                <a:cubicBezTo>
                  <a:pt x="1812425" y="1893107"/>
                  <a:pt x="1803828" y="1875403"/>
                  <a:pt x="1801466" y="1856509"/>
                </a:cubicBezTo>
                <a:cubicBezTo>
                  <a:pt x="1794568" y="1801328"/>
                  <a:pt x="1793433" y="1745559"/>
                  <a:pt x="1787611" y="1690254"/>
                </a:cubicBezTo>
                <a:cubicBezTo>
                  <a:pt x="1784193" y="1657778"/>
                  <a:pt x="1777807" y="1625676"/>
                  <a:pt x="1773757" y="1593273"/>
                </a:cubicBezTo>
                <a:cubicBezTo>
                  <a:pt x="1768570" y="1551776"/>
                  <a:pt x="1764520" y="1510146"/>
                  <a:pt x="1759902" y="1468582"/>
                </a:cubicBezTo>
                <a:cubicBezTo>
                  <a:pt x="1755284" y="1306946"/>
                  <a:pt x="1755544" y="1145096"/>
                  <a:pt x="1746048" y="983673"/>
                </a:cubicBezTo>
                <a:cubicBezTo>
                  <a:pt x="1741675" y="909335"/>
                  <a:pt x="1725747" y="836097"/>
                  <a:pt x="1718338" y="762000"/>
                </a:cubicBezTo>
                <a:lnTo>
                  <a:pt x="1704484" y="623454"/>
                </a:lnTo>
                <a:cubicBezTo>
                  <a:pt x="1855382" y="573157"/>
                  <a:pt x="1735821" y="609321"/>
                  <a:pt x="2092411" y="581891"/>
                </a:cubicBezTo>
                <a:cubicBezTo>
                  <a:pt x="2611305" y="541976"/>
                  <a:pt x="2022369" y="590777"/>
                  <a:pt x="2424920" y="554182"/>
                </a:cubicBezTo>
                <a:cubicBezTo>
                  <a:pt x="2638588" y="534758"/>
                  <a:pt x="2526512" y="551104"/>
                  <a:pt x="2674302" y="526473"/>
                </a:cubicBezTo>
                <a:cubicBezTo>
                  <a:pt x="2669684" y="494146"/>
                  <a:pt x="2665817" y="461702"/>
                  <a:pt x="2660448" y="429491"/>
                </a:cubicBezTo>
                <a:cubicBezTo>
                  <a:pt x="2617214" y="170085"/>
                  <a:pt x="2678939" y="577399"/>
                  <a:pt x="2632738" y="277091"/>
                </a:cubicBezTo>
                <a:cubicBezTo>
                  <a:pt x="2616926" y="174315"/>
                  <a:pt x="2617424" y="166968"/>
                  <a:pt x="2605029" y="55418"/>
                </a:cubicBezTo>
                <a:cubicBezTo>
                  <a:pt x="2508047" y="60036"/>
                  <a:pt x="2411176" y="69273"/>
                  <a:pt x="2314084" y="69273"/>
                </a:cubicBezTo>
                <a:cubicBezTo>
                  <a:pt x="1787262" y="69273"/>
                  <a:pt x="2412967" y="33510"/>
                  <a:pt x="1912302" y="69273"/>
                </a:cubicBezTo>
                <a:cubicBezTo>
                  <a:pt x="1701758" y="16635"/>
                  <a:pt x="1933641" y="69273"/>
                  <a:pt x="1399684" y="69273"/>
                </a:cubicBezTo>
                <a:cubicBezTo>
                  <a:pt x="1376136" y="69273"/>
                  <a:pt x="1353356" y="60713"/>
                  <a:pt x="1330411" y="55418"/>
                </a:cubicBezTo>
                <a:cubicBezTo>
                  <a:pt x="1293304" y="46855"/>
                  <a:pt x="1257424" y="31915"/>
                  <a:pt x="1219575" y="27709"/>
                </a:cubicBezTo>
                <a:cubicBezTo>
                  <a:pt x="1030461" y="6696"/>
                  <a:pt x="1136597" y="16833"/>
                  <a:pt x="900920" y="0"/>
                </a:cubicBezTo>
                <a:cubicBezTo>
                  <a:pt x="877829" y="4618"/>
                  <a:pt x="854876" y="9983"/>
                  <a:pt x="831648" y="13854"/>
                </a:cubicBezTo>
                <a:cubicBezTo>
                  <a:pt x="799437" y="19223"/>
                  <a:pt x="766795" y="21867"/>
                  <a:pt x="734666" y="27709"/>
                </a:cubicBezTo>
                <a:cubicBezTo>
                  <a:pt x="674712" y="38610"/>
                  <a:pt x="675276" y="48544"/>
                  <a:pt x="609975" y="55418"/>
                </a:cubicBezTo>
                <a:cubicBezTo>
                  <a:pt x="545512" y="62204"/>
                  <a:pt x="480564" y="63405"/>
                  <a:pt x="416011" y="69273"/>
                </a:cubicBezTo>
                <a:cubicBezTo>
                  <a:pt x="231822" y="86017"/>
                  <a:pt x="373299" y="75844"/>
                  <a:pt x="235902" y="96982"/>
                </a:cubicBezTo>
                <a:cubicBezTo>
                  <a:pt x="199102" y="102644"/>
                  <a:pt x="161972" y="105915"/>
                  <a:pt x="125066" y="110836"/>
                </a:cubicBezTo>
                <a:lnTo>
                  <a:pt x="28084" y="124691"/>
                </a:lnTo>
                <a:cubicBezTo>
                  <a:pt x="18848" y="138545"/>
                  <a:pt x="2730" y="149770"/>
                  <a:pt x="375" y="166254"/>
                </a:cubicBezTo>
                <a:cubicBezTo>
                  <a:pt x="-2318" y="185104"/>
                  <a:pt x="10239" y="203054"/>
                  <a:pt x="14229" y="221673"/>
                </a:cubicBezTo>
                <a:cubicBezTo>
                  <a:pt x="24097" y="267724"/>
                  <a:pt x="30515" y="314528"/>
                  <a:pt x="41938" y="360218"/>
                </a:cubicBezTo>
                <a:cubicBezTo>
                  <a:pt x="46556" y="378691"/>
                  <a:pt x="48721" y="397957"/>
                  <a:pt x="55793" y="415636"/>
                </a:cubicBezTo>
                <a:cubicBezTo>
                  <a:pt x="58219" y="421700"/>
                  <a:pt x="65030" y="424873"/>
                  <a:pt x="69648" y="429491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1433758" y="3330200"/>
            <a:ext cx="2132238" cy="1589467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34096" y="3657599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OMG! What’s happening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11531716" y="511647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28836" y="508767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/>
              <p14:cNvContentPartPr/>
              <p14:nvPr/>
            </p14:nvContentPartPr>
            <p14:xfrm>
              <a:off x="10638916" y="1787127"/>
              <a:ext cx="36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636036" y="1784247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37" name="Ink 1136"/>
              <p14:cNvContentPartPr/>
              <p14:nvPr/>
            </p14:nvContentPartPr>
            <p14:xfrm>
              <a:off x="10693276" y="1264407"/>
              <a:ext cx="360" cy="360"/>
            </p14:xfrm>
          </p:contentPart>
        </mc:Choice>
        <mc:Fallback xmlns="">
          <p:pic>
            <p:nvPicPr>
              <p:cNvPr id="1137" name="Ink 113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690396" y="1261527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46" name="Ink 1145"/>
              <p14:cNvContentPartPr/>
              <p14:nvPr/>
            </p14:nvContentPartPr>
            <p14:xfrm>
              <a:off x="7719316" y="1096287"/>
              <a:ext cx="889560" cy="219240"/>
            </p14:xfrm>
          </p:contentPart>
        </mc:Choice>
        <mc:Fallback xmlns="">
          <p:pic>
            <p:nvPicPr>
              <p:cNvPr id="1146" name="Ink 114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00236" y="1077207"/>
                <a:ext cx="9280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" name="Ink 4"/>
              <p14:cNvContentPartPr/>
              <p14:nvPr/>
            </p14:nvContentPartPr>
            <p14:xfrm>
              <a:off x="11599756" y="599847"/>
              <a:ext cx="750600" cy="609882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596876" y="596967"/>
                <a:ext cx="756360" cy="615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" name="Ink 14"/>
              <p14:cNvContentPartPr/>
              <p14:nvPr/>
            </p14:nvContentPartPr>
            <p14:xfrm>
              <a:off x="7768263" y="1076169"/>
              <a:ext cx="1108440" cy="1701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49903" y="1056729"/>
                <a:ext cx="1141560" cy="17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/>
              <p14:cNvContentPartPr/>
              <p14:nvPr/>
            </p14:nvContentPartPr>
            <p14:xfrm>
              <a:off x="8826303" y="2160129"/>
              <a:ext cx="14040" cy="52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810823" y="2155809"/>
                <a:ext cx="417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3" name="Ink 22"/>
              <p14:cNvContentPartPr/>
              <p14:nvPr/>
            </p14:nvContentPartPr>
            <p14:xfrm>
              <a:off x="7780863" y="1094491"/>
              <a:ext cx="1004760" cy="964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62503" y="1073971"/>
                <a:ext cx="1043640" cy="10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9" name="Ink 28"/>
              <p14:cNvContentPartPr/>
              <p14:nvPr/>
            </p14:nvContentPartPr>
            <p14:xfrm>
              <a:off x="7874103" y="1292851"/>
              <a:ext cx="670680" cy="6462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57543" y="1277011"/>
                <a:ext cx="70524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9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" grpId="0" animBg="1"/>
      <p:bldP spid="1173" grpId="0"/>
      <p:bldP spid="7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1024</Words>
  <Application>Microsoft Office PowerPoint</Application>
  <PresentationFormat>On-screen Show (4:3)</PresentationFormat>
  <Paragraphs>171</Paragraphs>
  <Slides>27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 Day In The Life of Pamela the Protozoa </vt:lpstr>
      <vt:lpstr>PowerPoint Presentation</vt:lpstr>
      <vt:lpstr>PowerPoint Presentation</vt:lpstr>
      <vt:lpstr>Background: Protozoa</vt:lpstr>
      <vt:lpstr>Protozoa Function in Environment</vt:lpstr>
      <vt:lpstr>Nitrogen Cycle </vt:lpstr>
      <vt:lpstr>The Effect of Greenhouse Gases</vt:lpstr>
      <vt:lpstr>How Pollution Affects Soil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all the data was collected…</vt:lpstr>
      <vt:lpstr>Graphs</vt:lpstr>
      <vt:lpstr>Conclusions </vt:lpstr>
      <vt:lpstr>Bibliography </vt:lpstr>
    </vt:vector>
  </TitlesOfParts>
  <Company>RPCS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Zollicoffer, Lauren</dc:creator>
  <cp:lastModifiedBy>Brock, David</cp:lastModifiedBy>
  <cp:revision>133</cp:revision>
  <dcterms:created xsi:type="dcterms:W3CDTF">2014-05-21T12:26:12Z</dcterms:created>
  <dcterms:modified xsi:type="dcterms:W3CDTF">2014-06-09T17:23:42Z</dcterms:modified>
</cp:coreProperties>
</file>